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2"/>
  </p:notesMasterIdLst>
  <p:sldIdLst>
    <p:sldId id="308" r:id="rId3"/>
    <p:sldId id="309" r:id="rId4"/>
    <p:sldId id="343" r:id="rId5"/>
    <p:sldId id="310" r:id="rId6"/>
    <p:sldId id="311" r:id="rId7"/>
    <p:sldId id="312" r:id="rId8"/>
    <p:sldId id="313" r:id="rId9"/>
    <p:sldId id="314" r:id="rId10"/>
    <p:sldId id="315" r:id="rId11"/>
    <p:sldId id="316" r:id="rId12"/>
    <p:sldId id="317" r:id="rId13"/>
    <p:sldId id="318" r:id="rId14"/>
    <p:sldId id="319" r:id="rId15"/>
    <p:sldId id="320" r:id="rId16"/>
    <p:sldId id="321" r:id="rId17"/>
    <p:sldId id="322" r:id="rId18"/>
    <p:sldId id="323" r:id="rId19"/>
    <p:sldId id="324" r:id="rId20"/>
    <p:sldId id="325" r:id="rId21"/>
    <p:sldId id="326" r:id="rId22"/>
    <p:sldId id="327" r:id="rId23"/>
    <p:sldId id="328" r:id="rId24"/>
    <p:sldId id="329" r:id="rId25"/>
    <p:sldId id="330" r:id="rId26"/>
    <p:sldId id="331" r:id="rId27"/>
    <p:sldId id="332" r:id="rId28"/>
    <p:sldId id="282" r:id="rId29"/>
    <p:sldId id="333" r:id="rId30"/>
    <p:sldId id="334" r:id="rId31"/>
    <p:sldId id="335" r:id="rId32"/>
    <p:sldId id="336" r:id="rId33"/>
    <p:sldId id="337" r:id="rId34"/>
    <p:sldId id="338" r:id="rId35"/>
    <p:sldId id="339" r:id="rId36"/>
    <p:sldId id="340" r:id="rId37"/>
    <p:sldId id="341" r:id="rId38"/>
    <p:sldId id="342" r:id="rId39"/>
    <p:sldId id="294" r:id="rId40"/>
    <p:sldId id="295" r:id="rId41"/>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59" d="100"/>
          <a:sy n="59" d="100"/>
        </p:scale>
        <p:origin x="892" y="60"/>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47" Type="http://schemas.microsoft.com/office/2016/11/relationships/changesInfo" Target="changesInfos/changesInfo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ti mohtar" userId="fa34d19df649bcae" providerId="LiveId" clId="{FB13A3F8-4D1A-4A6C-A891-4925CB262080}"/>
    <pc:docChg chg="modSld">
      <pc:chgData name="siti mohtar" userId="fa34d19df649bcae" providerId="LiveId" clId="{FB13A3F8-4D1A-4A6C-A891-4925CB262080}" dt="2021-02-02T03:34:06.409" v="1" actId="20577"/>
      <pc:docMkLst>
        <pc:docMk/>
      </pc:docMkLst>
      <pc:sldChg chg="modSp mod">
        <pc:chgData name="siti mohtar" userId="fa34d19df649bcae" providerId="LiveId" clId="{FB13A3F8-4D1A-4A6C-A891-4925CB262080}" dt="2021-02-02T03:34:06.409" v="1" actId="20577"/>
        <pc:sldMkLst>
          <pc:docMk/>
          <pc:sldMk cId="3582290662" sldId="322"/>
        </pc:sldMkLst>
        <pc:spChg chg="mod">
          <ac:chgData name="siti mohtar" userId="fa34d19df649bcae" providerId="LiveId" clId="{FB13A3F8-4D1A-4A6C-A891-4925CB262080}" dt="2021-02-02T03:34:06.409" v="1" actId="20577"/>
          <ac:spMkLst>
            <pc:docMk/>
            <pc:sldMk cId="3582290662" sldId="322"/>
            <ac:spMk id="19" creationId="{F74A74DC-296F-4F54-9830-20F641E19088}"/>
          </ac:spMkLst>
        </pc:spChg>
      </pc:sldChg>
    </pc:docChg>
  </pc:docChgLst>
  <pc:docChgLst>
    <pc:chgData name="siti mohtar" userId="fa34d19df649bcae" providerId="LiveId" clId="{BDEF76DA-93F7-4FBD-89BB-B59C4547E3E0}"/>
    <pc:docChg chg="custSel modSld modNotesMaster">
      <pc:chgData name="siti mohtar" userId="fa34d19df649bcae" providerId="LiveId" clId="{BDEF76DA-93F7-4FBD-89BB-B59C4547E3E0}" dt="2020-09-17T01:37:44.211" v="33"/>
      <pc:docMkLst>
        <pc:docMk/>
      </pc:docMkLst>
      <pc:sldChg chg="addSp modSp mod">
        <pc:chgData name="siti mohtar" userId="fa34d19df649bcae" providerId="LiveId" clId="{BDEF76DA-93F7-4FBD-89BB-B59C4547E3E0}" dt="2020-09-14T02:23:45.518" v="15" actId="1076"/>
        <pc:sldMkLst>
          <pc:docMk/>
          <pc:sldMk cId="6766974" sldId="309"/>
        </pc:sldMkLst>
        <pc:spChg chg="mod">
          <ac:chgData name="siti mohtar" userId="fa34d19df649bcae" providerId="LiveId" clId="{BDEF76DA-93F7-4FBD-89BB-B59C4547E3E0}" dt="2020-09-14T02:23:34.401" v="12" actId="14100"/>
          <ac:spMkLst>
            <pc:docMk/>
            <pc:sldMk cId="6766974" sldId="309"/>
            <ac:spMk id="6" creationId="{2F98DB49-F9D0-4EF4-A788-C3DD82AE81A4}"/>
          </ac:spMkLst>
        </pc:spChg>
        <pc:picChg chg="add mod">
          <ac:chgData name="siti mohtar" userId="fa34d19df649bcae" providerId="LiveId" clId="{BDEF76DA-93F7-4FBD-89BB-B59C4547E3E0}" dt="2020-09-14T02:23:45.518" v="15" actId="1076"/>
          <ac:picMkLst>
            <pc:docMk/>
            <pc:sldMk cId="6766974" sldId="309"/>
            <ac:picMk id="2" creationId="{DD67B3E6-1DDD-471E-A5AA-A84E4CE9A9FE}"/>
          </ac:picMkLst>
        </pc:picChg>
        <pc:picChg chg="add mod">
          <ac:chgData name="siti mohtar" userId="fa34d19df649bcae" providerId="LiveId" clId="{BDEF76DA-93F7-4FBD-89BB-B59C4547E3E0}" dt="2020-09-14T02:23:41.023" v="14" actId="1076"/>
          <ac:picMkLst>
            <pc:docMk/>
            <pc:sldMk cId="6766974" sldId="309"/>
            <ac:picMk id="3" creationId="{6B8555C0-82BC-4DAF-BA89-CA07CC31A4BE}"/>
          </ac:picMkLst>
        </pc:picChg>
        <pc:picChg chg="add mod">
          <ac:chgData name="siti mohtar" userId="fa34d19df649bcae" providerId="LiveId" clId="{BDEF76DA-93F7-4FBD-89BB-B59C4547E3E0}" dt="2020-09-14T02:23:38.371" v="13" actId="1076"/>
          <ac:picMkLst>
            <pc:docMk/>
            <pc:sldMk cId="6766974" sldId="309"/>
            <ac:picMk id="4" creationId="{6A31CF57-AA3D-4AE0-8BCD-46856C89DC66}"/>
          </ac:picMkLst>
        </pc:picChg>
      </pc:sldChg>
      <pc:sldChg chg="modSp mod">
        <pc:chgData name="siti mohtar" userId="fa34d19df649bcae" providerId="LiveId" clId="{BDEF76DA-93F7-4FBD-89BB-B59C4547E3E0}" dt="2020-09-14T02:24:12.732" v="18" actId="20577"/>
        <pc:sldMkLst>
          <pc:docMk/>
          <pc:sldMk cId="252397285" sldId="315"/>
        </pc:sldMkLst>
        <pc:spChg chg="mod">
          <ac:chgData name="siti mohtar" userId="fa34d19df649bcae" providerId="LiveId" clId="{BDEF76DA-93F7-4FBD-89BB-B59C4547E3E0}" dt="2020-09-14T02:24:12.732" v="18" actId="20577"/>
          <ac:spMkLst>
            <pc:docMk/>
            <pc:sldMk cId="252397285" sldId="315"/>
            <ac:spMk id="3" creationId="{03249BD3-D823-44DE-AFEB-A999AD51BF6A}"/>
          </ac:spMkLst>
        </pc:spChg>
      </pc:sldChg>
      <pc:sldChg chg="modSp mod">
        <pc:chgData name="siti mohtar" userId="fa34d19df649bcae" providerId="LiveId" clId="{BDEF76DA-93F7-4FBD-89BB-B59C4547E3E0}" dt="2020-09-14T02:24:28.827" v="21" actId="20577"/>
        <pc:sldMkLst>
          <pc:docMk/>
          <pc:sldMk cId="433485351" sldId="316"/>
        </pc:sldMkLst>
        <pc:spChg chg="mod">
          <ac:chgData name="siti mohtar" userId="fa34d19df649bcae" providerId="LiveId" clId="{BDEF76DA-93F7-4FBD-89BB-B59C4547E3E0}" dt="2020-09-14T02:24:28.827" v="21" actId="20577"/>
          <ac:spMkLst>
            <pc:docMk/>
            <pc:sldMk cId="433485351" sldId="316"/>
            <ac:spMk id="2" creationId="{48C6A3C5-51F6-4530-BE89-6AF3D81CE82B}"/>
          </ac:spMkLst>
        </pc:spChg>
      </pc:sldChg>
      <pc:sldChg chg="delSp mod">
        <pc:chgData name="siti mohtar" userId="fa34d19df649bcae" providerId="LiveId" clId="{BDEF76DA-93F7-4FBD-89BB-B59C4547E3E0}" dt="2020-09-14T02:24:46.531" v="22" actId="21"/>
        <pc:sldMkLst>
          <pc:docMk/>
          <pc:sldMk cId="4192935701" sldId="326"/>
        </pc:sldMkLst>
        <pc:spChg chg="del">
          <ac:chgData name="siti mohtar" userId="fa34d19df649bcae" providerId="LiveId" clId="{BDEF76DA-93F7-4FBD-89BB-B59C4547E3E0}" dt="2020-09-14T02:24:46.531" v="22" actId="21"/>
          <ac:spMkLst>
            <pc:docMk/>
            <pc:sldMk cId="4192935701" sldId="326"/>
            <ac:spMk id="2" creationId="{0DC99450-72EE-4DD7-8A99-08C1D0F2AA4E}"/>
          </ac:spMkLst>
        </pc:spChg>
      </pc:sldChg>
      <pc:sldChg chg="modSp mod">
        <pc:chgData name="siti mohtar" userId="fa34d19df649bcae" providerId="LiveId" clId="{BDEF76DA-93F7-4FBD-89BB-B59C4547E3E0}" dt="2020-09-14T02:25:04.503" v="25" actId="20577"/>
        <pc:sldMkLst>
          <pc:docMk/>
          <pc:sldMk cId="173590716" sldId="329"/>
        </pc:sldMkLst>
        <pc:spChg chg="mod">
          <ac:chgData name="siti mohtar" userId="fa34d19df649bcae" providerId="LiveId" clId="{BDEF76DA-93F7-4FBD-89BB-B59C4547E3E0}" dt="2020-09-14T02:25:04.503" v="25" actId="20577"/>
          <ac:spMkLst>
            <pc:docMk/>
            <pc:sldMk cId="173590716" sldId="329"/>
            <ac:spMk id="4" creationId="{F07AB98B-7610-4064-BECB-BA3AFA25B0FD}"/>
          </ac:spMkLst>
        </pc:spChg>
      </pc:sldChg>
      <pc:sldChg chg="addSp delSp modSp mod">
        <pc:chgData name="siti mohtar" userId="fa34d19df649bcae" providerId="LiveId" clId="{BDEF76DA-93F7-4FBD-89BB-B59C4547E3E0}" dt="2020-09-14T02:26:08.402" v="32" actId="1076"/>
        <pc:sldMkLst>
          <pc:docMk/>
          <pc:sldMk cId="2223116983" sldId="336"/>
        </pc:sldMkLst>
        <pc:spChg chg="mod">
          <ac:chgData name="siti mohtar" userId="fa34d19df649bcae" providerId="LiveId" clId="{BDEF76DA-93F7-4FBD-89BB-B59C4547E3E0}" dt="2020-09-14T02:25:39.494" v="27" actId="947"/>
          <ac:spMkLst>
            <pc:docMk/>
            <pc:sldMk cId="2223116983" sldId="336"/>
            <ac:spMk id="2" creationId="{0DC99450-72EE-4DD7-8A99-08C1D0F2AA4E}"/>
          </ac:spMkLst>
        </pc:spChg>
        <pc:spChg chg="add mod">
          <ac:chgData name="siti mohtar" userId="fa34d19df649bcae" providerId="LiveId" clId="{BDEF76DA-93F7-4FBD-89BB-B59C4547E3E0}" dt="2020-09-14T02:26:08.402" v="32" actId="1076"/>
          <ac:spMkLst>
            <pc:docMk/>
            <pc:sldMk cId="2223116983" sldId="336"/>
            <ac:spMk id="3" creationId="{4013A939-0487-4478-97B5-77B435475562}"/>
          </ac:spMkLst>
        </pc:spChg>
        <pc:spChg chg="del">
          <ac:chgData name="siti mohtar" userId="fa34d19df649bcae" providerId="LiveId" clId="{BDEF76DA-93F7-4FBD-89BB-B59C4547E3E0}" dt="2020-09-14T02:25:27.579" v="26" actId="21"/>
          <ac:spMkLst>
            <pc:docMk/>
            <pc:sldMk cId="2223116983" sldId="336"/>
            <ac:spMk id="7" creationId="{224D7CFC-B824-4EF7-B9AD-D438F3599F8F}"/>
          </ac:spMkLst>
        </pc:spChg>
      </pc:sldChg>
    </pc:docChg>
  </pc:docChgLst>
  <pc:docChgLst>
    <pc:chgData name="siti mohtar" userId="fa34d19df649bcae" providerId="LiveId" clId="{2F2BE6A8-FBEA-43A7-8C7B-1A80E28097F9}"/>
    <pc:docChg chg="undo custSel modSld">
      <pc:chgData name="siti mohtar" userId="fa34d19df649bcae" providerId="LiveId" clId="{2F2BE6A8-FBEA-43A7-8C7B-1A80E28097F9}" dt="2020-07-16T04:02:03.161" v="1022" actId="21"/>
      <pc:docMkLst>
        <pc:docMk/>
      </pc:docMkLst>
      <pc:sldChg chg="delSp mod">
        <pc:chgData name="siti mohtar" userId="fa34d19df649bcae" providerId="LiveId" clId="{2F2BE6A8-FBEA-43A7-8C7B-1A80E28097F9}" dt="2020-07-16T03:48:34.835" v="743" actId="21"/>
        <pc:sldMkLst>
          <pc:docMk/>
          <pc:sldMk cId="4027518560" sldId="282"/>
        </pc:sldMkLst>
        <pc:spChg chg="del">
          <ac:chgData name="siti mohtar" userId="fa34d19df649bcae" providerId="LiveId" clId="{2F2BE6A8-FBEA-43A7-8C7B-1A80E28097F9}" dt="2020-07-16T03:48:31.560" v="742" actId="21"/>
          <ac:spMkLst>
            <pc:docMk/>
            <pc:sldMk cId="4027518560" sldId="282"/>
            <ac:spMk id="2" creationId="{D0229B0E-692C-4329-AC54-EB765A96AF49}"/>
          </ac:spMkLst>
        </pc:spChg>
        <pc:spChg chg="del">
          <ac:chgData name="siti mohtar" userId="fa34d19df649bcae" providerId="LiveId" clId="{2F2BE6A8-FBEA-43A7-8C7B-1A80E28097F9}" dt="2020-07-16T03:48:34.835" v="743" actId="21"/>
          <ac:spMkLst>
            <pc:docMk/>
            <pc:sldMk cId="4027518560" sldId="282"/>
            <ac:spMk id="3" creationId="{D4722259-FB06-48C7-8B74-3322682788EE}"/>
          </ac:spMkLst>
        </pc:spChg>
      </pc:sldChg>
      <pc:sldChg chg="delSp mod">
        <pc:chgData name="siti mohtar" userId="fa34d19df649bcae" providerId="LiveId" clId="{2F2BE6A8-FBEA-43A7-8C7B-1A80E28097F9}" dt="2020-07-16T04:01:44.512" v="1018" actId="21"/>
        <pc:sldMkLst>
          <pc:docMk/>
          <pc:sldMk cId="249701810" sldId="294"/>
        </pc:sldMkLst>
        <pc:spChg chg="del">
          <ac:chgData name="siti mohtar" userId="fa34d19df649bcae" providerId="LiveId" clId="{2F2BE6A8-FBEA-43A7-8C7B-1A80E28097F9}" dt="2020-07-16T04:01:44.512" v="1018" actId="21"/>
          <ac:spMkLst>
            <pc:docMk/>
            <pc:sldMk cId="249701810" sldId="294"/>
            <ac:spMk id="2" creationId="{4E0264FD-CB40-46E8-B05D-6FD32C20D332}"/>
          </ac:spMkLst>
        </pc:spChg>
        <pc:spChg chg="del">
          <ac:chgData name="siti mohtar" userId="fa34d19df649bcae" providerId="LiveId" clId="{2F2BE6A8-FBEA-43A7-8C7B-1A80E28097F9}" dt="2020-07-16T04:01:41.808" v="1017" actId="21"/>
          <ac:spMkLst>
            <pc:docMk/>
            <pc:sldMk cId="249701810" sldId="294"/>
            <ac:spMk id="3" creationId="{3FD67A79-7D67-4D2D-8ABC-640277237F21}"/>
          </ac:spMkLst>
        </pc:spChg>
      </pc:sldChg>
      <pc:sldChg chg="delSp mod">
        <pc:chgData name="siti mohtar" userId="fa34d19df649bcae" providerId="LiveId" clId="{2F2BE6A8-FBEA-43A7-8C7B-1A80E28097F9}" dt="2020-07-16T04:01:51.309" v="1020" actId="21"/>
        <pc:sldMkLst>
          <pc:docMk/>
          <pc:sldMk cId="3895399031" sldId="295"/>
        </pc:sldMkLst>
        <pc:spChg chg="del">
          <ac:chgData name="siti mohtar" userId="fa34d19df649bcae" providerId="LiveId" clId="{2F2BE6A8-FBEA-43A7-8C7B-1A80E28097F9}" dt="2020-07-16T04:01:48.263" v="1019" actId="21"/>
          <ac:spMkLst>
            <pc:docMk/>
            <pc:sldMk cId="3895399031" sldId="295"/>
            <ac:spMk id="2" creationId="{79A7A386-D72E-4D08-8DE7-AA3E333511F1}"/>
          </ac:spMkLst>
        </pc:spChg>
        <pc:spChg chg="del">
          <ac:chgData name="siti mohtar" userId="fa34d19df649bcae" providerId="LiveId" clId="{2F2BE6A8-FBEA-43A7-8C7B-1A80E28097F9}" dt="2020-07-16T04:01:51.309" v="1020" actId="21"/>
          <ac:spMkLst>
            <pc:docMk/>
            <pc:sldMk cId="3895399031" sldId="295"/>
            <ac:spMk id="3" creationId="{5B299D8D-A77E-4FBA-9D4D-6EBFA4C8C1C0}"/>
          </ac:spMkLst>
        </pc:spChg>
      </pc:sldChg>
      <pc:sldChg chg="delSp modSp mod">
        <pc:chgData name="siti mohtar" userId="fa34d19df649bcae" providerId="LiveId" clId="{2F2BE6A8-FBEA-43A7-8C7B-1A80E28097F9}" dt="2020-07-16T03:53:09.929" v="797" actId="14100"/>
        <pc:sldMkLst>
          <pc:docMk/>
          <pc:sldMk cId="6766974" sldId="309"/>
        </pc:sldMkLst>
        <pc:spChg chg="mod">
          <ac:chgData name="siti mohtar" userId="fa34d19df649bcae" providerId="LiveId" clId="{2F2BE6A8-FBEA-43A7-8C7B-1A80E28097F9}" dt="2020-07-16T03:53:09.929" v="797" actId="14100"/>
          <ac:spMkLst>
            <pc:docMk/>
            <pc:sldMk cId="6766974" sldId="309"/>
            <ac:spMk id="5" creationId="{39E70CB1-72FB-4AF4-9A96-0828EE6555F7}"/>
          </ac:spMkLst>
        </pc:spChg>
        <pc:spChg chg="del">
          <ac:chgData name="siti mohtar" userId="fa34d19df649bcae" providerId="LiveId" clId="{2F2BE6A8-FBEA-43A7-8C7B-1A80E28097F9}" dt="2020-07-16T02:53:07.249" v="0" actId="21"/>
          <ac:spMkLst>
            <pc:docMk/>
            <pc:sldMk cId="6766974" sldId="309"/>
            <ac:spMk id="7" creationId="{224D7CFC-B824-4EF7-B9AD-D438F3599F8F}"/>
          </ac:spMkLst>
        </pc:spChg>
        <pc:picChg chg="mod">
          <ac:chgData name="siti mohtar" userId="fa34d19df649bcae" providerId="LiveId" clId="{2F2BE6A8-FBEA-43A7-8C7B-1A80E28097F9}" dt="2020-07-16T02:53:29.250" v="5" actId="1076"/>
          <ac:picMkLst>
            <pc:docMk/>
            <pc:sldMk cId="6766974" sldId="309"/>
            <ac:picMk id="14" creationId="{DBF32518-63D2-486A-8234-A32EAE07B95C}"/>
          </ac:picMkLst>
        </pc:picChg>
      </pc:sldChg>
      <pc:sldChg chg="addSp delSp modSp mod">
        <pc:chgData name="siti mohtar" userId="fa34d19df649bcae" providerId="LiveId" clId="{2F2BE6A8-FBEA-43A7-8C7B-1A80E28097F9}" dt="2020-07-16T03:52:59.245" v="795" actId="14100"/>
        <pc:sldMkLst>
          <pc:docMk/>
          <pc:sldMk cId="897745241" sldId="310"/>
        </pc:sldMkLst>
        <pc:spChg chg="add mod">
          <ac:chgData name="siti mohtar" userId="fa34d19df649bcae" providerId="LiveId" clId="{2F2BE6A8-FBEA-43A7-8C7B-1A80E28097F9}" dt="2020-07-16T02:58:08.231" v="53" actId="1076"/>
          <ac:spMkLst>
            <pc:docMk/>
            <pc:sldMk cId="897745241" sldId="310"/>
            <ac:spMk id="2" creationId="{A28E7B52-49A0-4DCF-8E28-4C1E78BF89C3}"/>
          </ac:spMkLst>
        </pc:spChg>
        <pc:spChg chg="mod">
          <ac:chgData name="siti mohtar" userId="fa34d19df649bcae" providerId="LiveId" clId="{2F2BE6A8-FBEA-43A7-8C7B-1A80E28097F9}" dt="2020-07-16T03:52:59.245" v="795" actId="14100"/>
          <ac:spMkLst>
            <pc:docMk/>
            <pc:sldMk cId="897745241" sldId="310"/>
            <ac:spMk id="5" creationId="{39E70CB1-72FB-4AF4-9A96-0828EE6555F7}"/>
          </ac:spMkLst>
        </pc:spChg>
        <pc:spChg chg="mod">
          <ac:chgData name="siti mohtar" userId="fa34d19df649bcae" providerId="LiveId" clId="{2F2BE6A8-FBEA-43A7-8C7B-1A80E28097F9}" dt="2020-07-16T02:57:20.405" v="42" actId="14100"/>
          <ac:spMkLst>
            <pc:docMk/>
            <pc:sldMk cId="897745241" sldId="310"/>
            <ac:spMk id="6" creationId="{2F98DB49-F9D0-4EF4-A788-C3DD82AE81A4}"/>
          </ac:spMkLst>
        </pc:spChg>
        <pc:spChg chg="del">
          <ac:chgData name="siti mohtar" userId="fa34d19df649bcae" providerId="LiveId" clId="{2F2BE6A8-FBEA-43A7-8C7B-1A80E28097F9}" dt="2020-07-16T02:54:30.872" v="17" actId="21"/>
          <ac:spMkLst>
            <pc:docMk/>
            <pc:sldMk cId="897745241" sldId="310"/>
            <ac:spMk id="7" creationId="{224D7CFC-B824-4EF7-B9AD-D438F3599F8F}"/>
          </ac:spMkLst>
        </pc:spChg>
        <pc:picChg chg="mod">
          <ac:chgData name="siti mohtar" userId="fa34d19df649bcae" providerId="LiveId" clId="{2F2BE6A8-FBEA-43A7-8C7B-1A80E28097F9}" dt="2020-07-16T02:54:39.463" v="19" actId="1076"/>
          <ac:picMkLst>
            <pc:docMk/>
            <pc:sldMk cId="897745241" sldId="310"/>
            <ac:picMk id="14" creationId="{DBF32518-63D2-486A-8234-A32EAE07B95C}"/>
          </ac:picMkLst>
        </pc:picChg>
      </pc:sldChg>
      <pc:sldChg chg="delSp modSp mod">
        <pc:chgData name="siti mohtar" userId="fa34d19df649bcae" providerId="LiveId" clId="{2F2BE6A8-FBEA-43A7-8C7B-1A80E28097F9}" dt="2020-07-16T03:52:53.155" v="794" actId="14100"/>
        <pc:sldMkLst>
          <pc:docMk/>
          <pc:sldMk cId="2078586617" sldId="311"/>
        </pc:sldMkLst>
        <pc:spChg chg="mod">
          <ac:chgData name="siti mohtar" userId="fa34d19df649bcae" providerId="LiveId" clId="{2F2BE6A8-FBEA-43A7-8C7B-1A80E28097F9}" dt="2020-07-16T03:52:53.155" v="794" actId="14100"/>
          <ac:spMkLst>
            <pc:docMk/>
            <pc:sldMk cId="2078586617" sldId="311"/>
            <ac:spMk id="5" creationId="{39E70CB1-72FB-4AF4-9A96-0828EE6555F7}"/>
          </ac:spMkLst>
        </pc:spChg>
        <pc:spChg chg="del">
          <ac:chgData name="siti mohtar" userId="fa34d19df649bcae" providerId="LiveId" clId="{2F2BE6A8-FBEA-43A7-8C7B-1A80E28097F9}" dt="2020-07-16T02:55:34.369" v="28" actId="21"/>
          <ac:spMkLst>
            <pc:docMk/>
            <pc:sldMk cId="2078586617" sldId="311"/>
            <ac:spMk id="6" creationId="{2F98DB49-F9D0-4EF4-A788-C3DD82AE81A4}"/>
          </ac:spMkLst>
        </pc:spChg>
        <pc:spChg chg="del">
          <ac:chgData name="siti mohtar" userId="fa34d19df649bcae" providerId="LiveId" clId="{2F2BE6A8-FBEA-43A7-8C7B-1A80E28097F9}" dt="2020-07-16T02:55:27.096" v="27" actId="21"/>
          <ac:spMkLst>
            <pc:docMk/>
            <pc:sldMk cId="2078586617" sldId="311"/>
            <ac:spMk id="7" creationId="{224D7CFC-B824-4EF7-B9AD-D438F3599F8F}"/>
          </ac:spMkLst>
        </pc:spChg>
        <pc:picChg chg="mod">
          <ac:chgData name="siti mohtar" userId="fa34d19df649bcae" providerId="LiveId" clId="{2F2BE6A8-FBEA-43A7-8C7B-1A80E28097F9}" dt="2020-07-16T02:55:22.231" v="26" actId="1076"/>
          <ac:picMkLst>
            <pc:docMk/>
            <pc:sldMk cId="2078586617" sldId="311"/>
            <ac:picMk id="14" creationId="{DBF32518-63D2-486A-8234-A32EAE07B95C}"/>
          </ac:picMkLst>
        </pc:picChg>
      </pc:sldChg>
      <pc:sldChg chg="addSp delSp modSp mod">
        <pc:chgData name="siti mohtar" userId="fa34d19df649bcae" providerId="LiveId" clId="{2F2BE6A8-FBEA-43A7-8C7B-1A80E28097F9}" dt="2020-07-16T03:52:47.878" v="793" actId="14100"/>
        <pc:sldMkLst>
          <pc:docMk/>
          <pc:sldMk cId="3498143958" sldId="312"/>
        </pc:sldMkLst>
        <pc:spChg chg="add mod">
          <ac:chgData name="siti mohtar" userId="fa34d19df649bcae" providerId="LiveId" clId="{2F2BE6A8-FBEA-43A7-8C7B-1A80E28097F9}" dt="2020-07-16T03:01:50.693" v="111" actId="1076"/>
          <ac:spMkLst>
            <pc:docMk/>
            <pc:sldMk cId="3498143958" sldId="312"/>
            <ac:spMk id="2" creationId="{4E7F0F1D-D25D-44BC-A001-5959FEBD696D}"/>
          </ac:spMkLst>
        </pc:spChg>
        <pc:spChg chg="mod">
          <ac:chgData name="siti mohtar" userId="fa34d19df649bcae" providerId="LiveId" clId="{2F2BE6A8-FBEA-43A7-8C7B-1A80E28097F9}" dt="2020-07-16T03:52:47.878" v="793" actId="14100"/>
          <ac:spMkLst>
            <pc:docMk/>
            <pc:sldMk cId="3498143958" sldId="312"/>
            <ac:spMk id="5" creationId="{39E70CB1-72FB-4AF4-9A96-0828EE6555F7}"/>
          </ac:spMkLst>
        </pc:spChg>
        <pc:spChg chg="del">
          <ac:chgData name="siti mohtar" userId="fa34d19df649bcae" providerId="LiveId" clId="{2F2BE6A8-FBEA-43A7-8C7B-1A80E28097F9}" dt="2020-07-16T02:55:46.820" v="29" actId="21"/>
          <ac:spMkLst>
            <pc:docMk/>
            <pc:sldMk cId="3498143958" sldId="312"/>
            <ac:spMk id="7" creationId="{224D7CFC-B824-4EF7-B9AD-D438F3599F8F}"/>
          </ac:spMkLst>
        </pc:spChg>
        <pc:spChg chg="mod">
          <ac:chgData name="siti mohtar" userId="fa34d19df649bcae" providerId="LiveId" clId="{2F2BE6A8-FBEA-43A7-8C7B-1A80E28097F9}" dt="2020-07-16T02:59:32.927" v="75" actId="1076"/>
          <ac:spMkLst>
            <pc:docMk/>
            <pc:sldMk cId="3498143958" sldId="312"/>
            <ac:spMk id="19" creationId="{12694781-97D8-46EC-B862-9D81A0D87141}"/>
          </ac:spMkLst>
        </pc:spChg>
        <pc:graphicFrameChg chg="mod">
          <ac:chgData name="siti mohtar" userId="fa34d19df649bcae" providerId="LiveId" clId="{2F2BE6A8-FBEA-43A7-8C7B-1A80E28097F9}" dt="2020-07-16T02:59:48.090" v="79" actId="14100"/>
          <ac:graphicFrameMkLst>
            <pc:docMk/>
            <pc:sldMk cId="3498143958" sldId="312"/>
            <ac:graphicFrameMk id="18" creationId="{B35265AC-57F2-474E-A3B6-CA5FA4857B23}"/>
          </ac:graphicFrameMkLst>
        </pc:graphicFrameChg>
        <pc:picChg chg="mod">
          <ac:chgData name="siti mohtar" userId="fa34d19df649bcae" providerId="LiveId" clId="{2F2BE6A8-FBEA-43A7-8C7B-1A80E28097F9}" dt="2020-07-16T02:55:57.047" v="32" actId="1076"/>
          <ac:picMkLst>
            <pc:docMk/>
            <pc:sldMk cId="3498143958" sldId="312"/>
            <ac:picMk id="14" creationId="{DBF32518-63D2-486A-8234-A32EAE07B95C}"/>
          </ac:picMkLst>
        </pc:picChg>
        <pc:picChg chg="mod">
          <ac:chgData name="siti mohtar" userId="fa34d19df649bcae" providerId="LiveId" clId="{2F2BE6A8-FBEA-43A7-8C7B-1A80E28097F9}" dt="2020-07-16T02:59:39.273" v="77" actId="1076"/>
          <ac:picMkLst>
            <pc:docMk/>
            <pc:sldMk cId="3498143958" sldId="312"/>
            <ac:picMk id="20" creationId="{BA7D84F1-08ED-4B43-9318-E1D3B9F1AFC2}"/>
          </ac:picMkLst>
        </pc:picChg>
      </pc:sldChg>
      <pc:sldChg chg="addSp delSp modSp mod">
        <pc:chgData name="siti mohtar" userId="fa34d19df649bcae" providerId="LiveId" clId="{2F2BE6A8-FBEA-43A7-8C7B-1A80E28097F9}" dt="2020-07-16T03:52:42.089" v="792" actId="14100"/>
        <pc:sldMkLst>
          <pc:docMk/>
          <pc:sldMk cId="2928584038" sldId="313"/>
        </pc:sldMkLst>
        <pc:spChg chg="add mod">
          <ac:chgData name="siti mohtar" userId="fa34d19df649bcae" providerId="LiveId" clId="{2F2BE6A8-FBEA-43A7-8C7B-1A80E28097F9}" dt="2020-07-16T03:04:07.935" v="132" actId="1076"/>
          <ac:spMkLst>
            <pc:docMk/>
            <pc:sldMk cId="2928584038" sldId="313"/>
            <ac:spMk id="3" creationId="{3FEC0E43-C61A-42CF-9745-98A742FE9C01}"/>
          </ac:spMkLst>
        </pc:spChg>
        <pc:spChg chg="mod">
          <ac:chgData name="siti mohtar" userId="fa34d19df649bcae" providerId="LiveId" clId="{2F2BE6A8-FBEA-43A7-8C7B-1A80E28097F9}" dt="2020-07-16T03:52:42.089" v="792" actId="14100"/>
          <ac:spMkLst>
            <pc:docMk/>
            <pc:sldMk cId="2928584038" sldId="313"/>
            <ac:spMk id="5" creationId="{39E70CB1-72FB-4AF4-9A96-0828EE6555F7}"/>
          </ac:spMkLst>
        </pc:spChg>
        <pc:spChg chg="mod">
          <ac:chgData name="siti mohtar" userId="fa34d19df649bcae" providerId="LiveId" clId="{2F2BE6A8-FBEA-43A7-8C7B-1A80E28097F9}" dt="2020-07-16T03:02:02.840" v="112" actId="1076"/>
          <ac:spMkLst>
            <pc:docMk/>
            <pc:sldMk cId="2928584038" sldId="313"/>
            <ac:spMk id="6" creationId="{2F98DB49-F9D0-4EF4-A788-C3DD82AE81A4}"/>
          </ac:spMkLst>
        </pc:spChg>
        <pc:spChg chg="del">
          <ac:chgData name="siti mohtar" userId="fa34d19df649bcae" providerId="LiveId" clId="{2F2BE6A8-FBEA-43A7-8C7B-1A80E28097F9}" dt="2020-07-16T02:56:14.878" v="36" actId="21"/>
          <ac:spMkLst>
            <pc:docMk/>
            <pc:sldMk cId="2928584038" sldId="313"/>
            <ac:spMk id="7" creationId="{224D7CFC-B824-4EF7-B9AD-D438F3599F8F}"/>
          </ac:spMkLst>
        </pc:spChg>
        <pc:picChg chg="mod">
          <ac:chgData name="siti mohtar" userId="fa34d19df649bcae" providerId="LiveId" clId="{2F2BE6A8-FBEA-43A7-8C7B-1A80E28097F9}" dt="2020-07-16T03:07:01.614" v="138" actId="1076"/>
          <ac:picMkLst>
            <pc:docMk/>
            <pc:sldMk cId="2928584038" sldId="313"/>
            <ac:picMk id="14" creationId="{DBF32518-63D2-486A-8234-A32EAE07B95C}"/>
          </ac:picMkLst>
        </pc:picChg>
      </pc:sldChg>
      <pc:sldChg chg="addSp delSp modSp mod">
        <pc:chgData name="siti mohtar" userId="fa34d19df649bcae" providerId="LiveId" clId="{2F2BE6A8-FBEA-43A7-8C7B-1A80E28097F9}" dt="2020-07-16T03:52:36.409" v="791" actId="14100"/>
        <pc:sldMkLst>
          <pc:docMk/>
          <pc:sldMk cId="2480734571" sldId="314"/>
        </pc:sldMkLst>
        <pc:spChg chg="add del mod">
          <ac:chgData name="siti mohtar" userId="fa34d19df649bcae" providerId="LiveId" clId="{2F2BE6A8-FBEA-43A7-8C7B-1A80E28097F9}" dt="2020-07-16T03:11:25.514" v="213" actId="179"/>
          <ac:spMkLst>
            <pc:docMk/>
            <pc:sldMk cId="2480734571" sldId="314"/>
            <ac:spMk id="2" creationId="{1451F3A4-E87F-41B4-8418-AD2D1BBE53B1}"/>
          </ac:spMkLst>
        </pc:spChg>
        <pc:spChg chg="mod">
          <ac:chgData name="siti mohtar" userId="fa34d19df649bcae" providerId="LiveId" clId="{2F2BE6A8-FBEA-43A7-8C7B-1A80E28097F9}" dt="2020-07-16T03:52:36.409" v="791" actId="14100"/>
          <ac:spMkLst>
            <pc:docMk/>
            <pc:sldMk cId="2480734571" sldId="314"/>
            <ac:spMk id="5" creationId="{39E70CB1-72FB-4AF4-9A96-0828EE6555F7}"/>
          </ac:spMkLst>
        </pc:spChg>
        <pc:spChg chg="add del mod">
          <ac:chgData name="siti mohtar" userId="fa34d19df649bcae" providerId="LiveId" clId="{2F2BE6A8-FBEA-43A7-8C7B-1A80E28097F9}" dt="2020-07-16T03:10:00.896" v="184" actId="21"/>
          <ac:spMkLst>
            <pc:docMk/>
            <pc:sldMk cId="2480734571" sldId="314"/>
            <ac:spMk id="6" creationId="{61E14CD0-88EB-462C-A5CD-7B84047255C0}"/>
          </ac:spMkLst>
        </pc:spChg>
        <pc:spChg chg="mod">
          <ac:chgData name="siti mohtar" userId="fa34d19df649bcae" providerId="LiveId" clId="{2F2BE6A8-FBEA-43A7-8C7B-1A80E28097F9}" dt="2020-07-16T02:59:07.245" v="73" actId="20577"/>
          <ac:spMkLst>
            <pc:docMk/>
            <pc:sldMk cId="2480734571" sldId="314"/>
            <ac:spMk id="7" creationId="{224D7CFC-B824-4EF7-B9AD-D438F3599F8F}"/>
          </ac:spMkLst>
        </pc:spChg>
        <pc:graphicFrameChg chg="del mod">
          <ac:chgData name="siti mohtar" userId="fa34d19df649bcae" providerId="LiveId" clId="{2F2BE6A8-FBEA-43A7-8C7B-1A80E28097F9}" dt="2020-07-16T03:09:57.180" v="183" actId="21"/>
          <ac:graphicFrameMkLst>
            <pc:docMk/>
            <pc:sldMk cId="2480734571" sldId="314"/>
            <ac:graphicFrameMk id="4" creationId="{8D38E5AF-E3B3-4BFF-8F56-F398656CBB50}"/>
          </ac:graphicFrameMkLst>
        </pc:graphicFrameChg>
      </pc:sldChg>
      <pc:sldChg chg="addSp delSp modSp mod">
        <pc:chgData name="siti mohtar" userId="fa34d19df649bcae" providerId="LiveId" clId="{2F2BE6A8-FBEA-43A7-8C7B-1A80E28097F9}" dt="2020-07-16T03:52:22.095" v="790" actId="14100"/>
        <pc:sldMkLst>
          <pc:docMk/>
          <pc:sldMk cId="252397285" sldId="315"/>
        </pc:sldMkLst>
        <pc:spChg chg="add del mod">
          <ac:chgData name="siti mohtar" userId="fa34d19df649bcae" providerId="LiveId" clId="{2F2BE6A8-FBEA-43A7-8C7B-1A80E28097F9}" dt="2020-07-16T03:12:10.728" v="246"/>
          <ac:spMkLst>
            <pc:docMk/>
            <pc:sldMk cId="252397285" sldId="315"/>
            <ac:spMk id="2" creationId="{AF9D2BDE-AD28-4EA8-9EE8-18DC3B0FD61F}"/>
          </ac:spMkLst>
        </pc:spChg>
        <pc:spChg chg="add mod">
          <ac:chgData name="siti mohtar" userId="fa34d19df649bcae" providerId="LiveId" clId="{2F2BE6A8-FBEA-43A7-8C7B-1A80E28097F9}" dt="2020-07-16T03:13:46.232" v="268" actId="255"/>
          <ac:spMkLst>
            <pc:docMk/>
            <pc:sldMk cId="252397285" sldId="315"/>
            <ac:spMk id="3" creationId="{03249BD3-D823-44DE-AFEB-A999AD51BF6A}"/>
          </ac:spMkLst>
        </pc:spChg>
        <pc:spChg chg="mod">
          <ac:chgData name="siti mohtar" userId="fa34d19df649bcae" providerId="LiveId" clId="{2F2BE6A8-FBEA-43A7-8C7B-1A80E28097F9}" dt="2020-07-16T03:52:22.095" v="790" actId="14100"/>
          <ac:spMkLst>
            <pc:docMk/>
            <pc:sldMk cId="252397285" sldId="315"/>
            <ac:spMk id="5" creationId="{39E70CB1-72FB-4AF4-9A96-0828EE6555F7}"/>
          </ac:spMkLst>
        </pc:spChg>
        <pc:spChg chg="add mod">
          <ac:chgData name="siti mohtar" userId="fa34d19df649bcae" providerId="LiveId" clId="{2F2BE6A8-FBEA-43A7-8C7B-1A80E28097F9}" dt="2020-07-16T03:04:26.724" v="134"/>
          <ac:spMkLst>
            <pc:docMk/>
            <pc:sldMk cId="252397285" sldId="315"/>
            <ac:spMk id="6" creationId="{534F4365-21A2-4F59-A100-0F9E4133EA1E}"/>
          </ac:spMkLst>
        </pc:spChg>
        <pc:spChg chg="del">
          <ac:chgData name="siti mohtar" userId="fa34d19df649bcae" providerId="LiveId" clId="{2F2BE6A8-FBEA-43A7-8C7B-1A80E28097F9}" dt="2020-07-16T03:04:18.357" v="133" actId="21"/>
          <ac:spMkLst>
            <pc:docMk/>
            <pc:sldMk cId="252397285" sldId="315"/>
            <ac:spMk id="7" creationId="{224D7CFC-B824-4EF7-B9AD-D438F3599F8F}"/>
          </ac:spMkLst>
        </pc:spChg>
        <pc:spChg chg="add del mod">
          <ac:chgData name="siti mohtar" userId="fa34d19df649bcae" providerId="LiveId" clId="{2F2BE6A8-FBEA-43A7-8C7B-1A80E28097F9}" dt="2020-07-16T03:13:16.650" v="263" actId="21"/>
          <ac:spMkLst>
            <pc:docMk/>
            <pc:sldMk cId="252397285" sldId="315"/>
            <ac:spMk id="9" creationId="{15A5614B-4C28-44D4-8E35-BC7A7F212FBD}"/>
          </ac:spMkLst>
        </pc:spChg>
        <pc:graphicFrameChg chg="del mod">
          <ac:chgData name="siti mohtar" userId="fa34d19df649bcae" providerId="LiveId" clId="{2F2BE6A8-FBEA-43A7-8C7B-1A80E28097F9}" dt="2020-07-16T03:13:12.689" v="262" actId="21"/>
          <ac:graphicFrameMkLst>
            <pc:docMk/>
            <pc:sldMk cId="252397285" sldId="315"/>
            <ac:graphicFrameMk id="8" creationId="{310DF877-3AE6-4124-BF62-D6E20F866053}"/>
          </ac:graphicFrameMkLst>
        </pc:graphicFrameChg>
      </pc:sldChg>
      <pc:sldChg chg="addSp delSp modSp mod">
        <pc:chgData name="siti mohtar" userId="fa34d19df649bcae" providerId="LiveId" clId="{2F2BE6A8-FBEA-43A7-8C7B-1A80E28097F9}" dt="2020-07-16T03:52:16.801" v="789" actId="14100"/>
        <pc:sldMkLst>
          <pc:docMk/>
          <pc:sldMk cId="433485351" sldId="316"/>
        </pc:sldMkLst>
        <pc:spChg chg="add mod">
          <ac:chgData name="siti mohtar" userId="fa34d19df649bcae" providerId="LiveId" clId="{2F2BE6A8-FBEA-43A7-8C7B-1A80E28097F9}" dt="2020-07-16T03:20:50.698" v="324" actId="20577"/>
          <ac:spMkLst>
            <pc:docMk/>
            <pc:sldMk cId="433485351" sldId="316"/>
            <ac:spMk id="2" creationId="{48C6A3C5-51F6-4530-BE89-6AF3D81CE82B}"/>
          </ac:spMkLst>
        </pc:spChg>
        <pc:spChg chg="mod">
          <ac:chgData name="siti mohtar" userId="fa34d19df649bcae" providerId="LiveId" clId="{2F2BE6A8-FBEA-43A7-8C7B-1A80E28097F9}" dt="2020-07-16T03:52:16.801" v="789" actId="14100"/>
          <ac:spMkLst>
            <pc:docMk/>
            <pc:sldMk cId="433485351" sldId="316"/>
            <ac:spMk id="5" creationId="{39E70CB1-72FB-4AF4-9A96-0828EE6555F7}"/>
          </ac:spMkLst>
        </pc:spChg>
        <pc:spChg chg="add del mod">
          <ac:chgData name="siti mohtar" userId="fa34d19df649bcae" providerId="LiveId" clId="{2F2BE6A8-FBEA-43A7-8C7B-1A80E28097F9}" dt="2020-07-16T03:15:15.806" v="295" actId="21"/>
          <ac:spMkLst>
            <pc:docMk/>
            <pc:sldMk cId="433485351" sldId="316"/>
            <ac:spMk id="6" creationId="{75EFB37B-3FCD-4D96-AD81-E75321B1F4B8}"/>
          </ac:spMkLst>
        </pc:spChg>
        <pc:spChg chg="del">
          <ac:chgData name="siti mohtar" userId="fa34d19df649bcae" providerId="LiveId" clId="{2F2BE6A8-FBEA-43A7-8C7B-1A80E28097F9}" dt="2020-07-16T03:04:34.893" v="135" actId="21"/>
          <ac:spMkLst>
            <pc:docMk/>
            <pc:sldMk cId="433485351" sldId="316"/>
            <ac:spMk id="7" creationId="{224D7CFC-B824-4EF7-B9AD-D438F3599F8F}"/>
          </ac:spMkLst>
        </pc:spChg>
        <pc:spChg chg="add mod">
          <ac:chgData name="siti mohtar" userId="fa34d19df649bcae" providerId="LiveId" clId="{2F2BE6A8-FBEA-43A7-8C7B-1A80E28097F9}" dt="2020-07-16T03:21:41.858" v="344" actId="1076"/>
          <ac:spMkLst>
            <pc:docMk/>
            <pc:sldMk cId="433485351" sldId="316"/>
            <ac:spMk id="8" creationId="{F40F2EF2-5B88-4271-82D7-682129B7918A}"/>
          </ac:spMkLst>
        </pc:spChg>
        <pc:graphicFrameChg chg="del mod">
          <ac:chgData name="siti mohtar" userId="fa34d19df649bcae" providerId="LiveId" clId="{2F2BE6A8-FBEA-43A7-8C7B-1A80E28097F9}" dt="2020-07-16T03:15:09.756" v="294" actId="21"/>
          <ac:graphicFrameMkLst>
            <pc:docMk/>
            <pc:sldMk cId="433485351" sldId="316"/>
            <ac:graphicFrameMk id="4" creationId="{C299FA4D-0264-4509-964D-BEAADC39DA80}"/>
          </ac:graphicFrameMkLst>
        </pc:graphicFrameChg>
        <pc:picChg chg="mod">
          <ac:chgData name="siti mohtar" userId="fa34d19df649bcae" providerId="LiveId" clId="{2F2BE6A8-FBEA-43A7-8C7B-1A80E28097F9}" dt="2020-07-16T03:16:15.547" v="310" actId="1076"/>
          <ac:picMkLst>
            <pc:docMk/>
            <pc:sldMk cId="433485351" sldId="316"/>
            <ac:picMk id="14" creationId="{DBF32518-63D2-486A-8234-A32EAE07B95C}"/>
          </ac:picMkLst>
        </pc:picChg>
      </pc:sldChg>
      <pc:sldChg chg="addSp delSp modSp mod">
        <pc:chgData name="siti mohtar" userId="fa34d19df649bcae" providerId="LiveId" clId="{2F2BE6A8-FBEA-43A7-8C7B-1A80E28097F9}" dt="2020-07-16T03:52:12.283" v="788" actId="14100"/>
        <pc:sldMkLst>
          <pc:docMk/>
          <pc:sldMk cId="374979019" sldId="317"/>
        </pc:sldMkLst>
        <pc:spChg chg="add mod">
          <ac:chgData name="siti mohtar" userId="fa34d19df649bcae" providerId="LiveId" clId="{2F2BE6A8-FBEA-43A7-8C7B-1A80E28097F9}" dt="2020-07-16T03:24:02.402" v="396" actId="1076"/>
          <ac:spMkLst>
            <pc:docMk/>
            <pc:sldMk cId="374979019" sldId="317"/>
            <ac:spMk id="2" creationId="{D899CAA1-D879-4F47-B011-F2D11D16C7A8}"/>
          </ac:spMkLst>
        </pc:spChg>
        <pc:spChg chg="mod">
          <ac:chgData name="siti mohtar" userId="fa34d19df649bcae" providerId="LiveId" clId="{2F2BE6A8-FBEA-43A7-8C7B-1A80E28097F9}" dt="2020-07-16T03:52:12.283" v="788" actId="14100"/>
          <ac:spMkLst>
            <pc:docMk/>
            <pc:sldMk cId="374979019" sldId="317"/>
            <ac:spMk id="5" creationId="{39E70CB1-72FB-4AF4-9A96-0828EE6555F7}"/>
          </ac:spMkLst>
        </pc:spChg>
        <pc:spChg chg="del">
          <ac:chgData name="siti mohtar" userId="fa34d19df649bcae" providerId="LiveId" clId="{2F2BE6A8-FBEA-43A7-8C7B-1A80E28097F9}" dt="2020-07-16T03:22:44.404" v="374" actId="21"/>
          <ac:spMkLst>
            <pc:docMk/>
            <pc:sldMk cId="374979019" sldId="317"/>
            <ac:spMk id="7" creationId="{224D7CFC-B824-4EF7-B9AD-D438F3599F8F}"/>
          </ac:spMkLst>
        </pc:spChg>
        <pc:picChg chg="mod">
          <ac:chgData name="siti mohtar" userId="fa34d19df649bcae" providerId="LiveId" clId="{2F2BE6A8-FBEA-43A7-8C7B-1A80E28097F9}" dt="2020-07-16T03:28:34.345" v="467" actId="1076"/>
          <ac:picMkLst>
            <pc:docMk/>
            <pc:sldMk cId="374979019" sldId="317"/>
            <ac:picMk id="14" creationId="{DBF32518-63D2-486A-8234-A32EAE07B95C}"/>
          </ac:picMkLst>
        </pc:picChg>
      </pc:sldChg>
      <pc:sldChg chg="modSp mod">
        <pc:chgData name="siti mohtar" userId="fa34d19df649bcae" providerId="LiveId" clId="{2F2BE6A8-FBEA-43A7-8C7B-1A80E28097F9}" dt="2020-07-16T03:52:07.413" v="787" actId="14100"/>
        <pc:sldMkLst>
          <pc:docMk/>
          <pc:sldMk cId="3359448035" sldId="318"/>
        </pc:sldMkLst>
        <pc:spChg chg="mod">
          <ac:chgData name="siti mohtar" userId="fa34d19df649bcae" providerId="LiveId" clId="{2F2BE6A8-FBEA-43A7-8C7B-1A80E28097F9}" dt="2020-07-16T03:52:07.413" v="787" actId="14100"/>
          <ac:spMkLst>
            <pc:docMk/>
            <pc:sldMk cId="3359448035" sldId="318"/>
            <ac:spMk id="5" creationId="{39E70CB1-72FB-4AF4-9A96-0828EE6555F7}"/>
          </ac:spMkLst>
        </pc:spChg>
        <pc:spChg chg="mod">
          <ac:chgData name="siti mohtar" userId="fa34d19df649bcae" providerId="LiveId" clId="{2F2BE6A8-FBEA-43A7-8C7B-1A80E28097F9}" dt="2020-07-16T03:25:46.363" v="442" actId="20577"/>
          <ac:spMkLst>
            <pc:docMk/>
            <pc:sldMk cId="3359448035" sldId="318"/>
            <ac:spMk id="7" creationId="{224D7CFC-B824-4EF7-B9AD-D438F3599F8F}"/>
          </ac:spMkLst>
        </pc:spChg>
        <pc:picChg chg="mod">
          <ac:chgData name="siti mohtar" userId="fa34d19df649bcae" providerId="LiveId" clId="{2F2BE6A8-FBEA-43A7-8C7B-1A80E28097F9}" dt="2020-07-16T03:28:59.326" v="471" actId="1076"/>
          <ac:picMkLst>
            <pc:docMk/>
            <pc:sldMk cId="3359448035" sldId="318"/>
            <ac:picMk id="14" creationId="{DBF32518-63D2-486A-8234-A32EAE07B95C}"/>
          </ac:picMkLst>
        </pc:picChg>
      </pc:sldChg>
      <pc:sldChg chg="delSp modSp mod">
        <pc:chgData name="siti mohtar" userId="fa34d19df649bcae" providerId="LiveId" clId="{2F2BE6A8-FBEA-43A7-8C7B-1A80E28097F9}" dt="2020-07-16T03:52:02.541" v="786" actId="14100"/>
        <pc:sldMkLst>
          <pc:docMk/>
          <pc:sldMk cId="603329252" sldId="319"/>
        </pc:sldMkLst>
        <pc:spChg chg="mod">
          <ac:chgData name="siti mohtar" userId="fa34d19df649bcae" providerId="LiveId" clId="{2F2BE6A8-FBEA-43A7-8C7B-1A80E28097F9}" dt="2020-07-16T03:52:02.541" v="786" actId="14100"/>
          <ac:spMkLst>
            <pc:docMk/>
            <pc:sldMk cId="603329252" sldId="319"/>
            <ac:spMk id="5" creationId="{39E70CB1-72FB-4AF4-9A96-0828EE6555F7}"/>
          </ac:spMkLst>
        </pc:spChg>
        <pc:spChg chg="del">
          <ac:chgData name="siti mohtar" userId="fa34d19df649bcae" providerId="LiveId" clId="{2F2BE6A8-FBEA-43A7-8C7B-1A80E28097F9}" dt="2020-07-16T03:25:57.514" v="443" actId="21"/>
          <ac:spMkLst>
            <pc:docMk/>
            <pc:sldMk cId="603329252" sldId="319"/>
            <ac:spMk id="6" creationId="{2F98DB49-F9D0-4EF4-A788-C3DD82AE81A4}"/>
          </ac:spMkLst>
        </pc:spChg>
        <pc:spChg chg="del">
          <ac:chgData name="siti mohtar" userId="fa34d19df649bcae" providerId="LiveId" clId="{2F2BE6A8-FBEA-43A7-8C7B-1A80E28097F9}" dt="2020-07-16T03:26:09.122" v="448" actId="21"/>
          <ac:spMkLst>
            <pc:docMk/>
            <pc:sldMk cId="603329252" sldId="319"/>
            <ac:spMk id="7" creationId="{224D7CFC-B824-4EF7-B9AD-D438F3599F8F}"/>
          </ac:spMkLst>
        </pc:spChg>
        <pc:graphicFrameChg chg="modGraphic">
          <ac:chgData name="siti mohtar" userId="fa34d19df649bcae" providerId="LiveId" clId="{2F2BE6A8-FBEA-43A7-8C7B-1A80E28097F9}" dt="2020-07-16T03:27:11.628" v="456"/>
          <ac:graphicFrameMkLst>
            <pc:docMk/>
            <pc:sldMk cId="603329252" sldId="319"/>
            <ac:graphicFrameMk id="8" creationId="{70002FC4-4B27-4302-AE8F-3A53543DE029}"/>
          </ac:graphicFrameMkLst>
        </pc:graphicFrameChg>
      </pc:sldChg>
      <pc:sldChg chg="delSp modSp mod">
        <pc:chgData name="siti mohtar" userId="fa34d19df649bcae" providerId="LiveId" clId="{2F2BE6A8-FBEA-43A7-8C7B-1A80E28097F9}" dt="2020-07-16T03:51:57.393" v="785" actId="14100"/>
        <pc:sldMkLst>
          <pc:docMk/>
          <pc:sldMk cId="2227241004" sldId="320"/>
        </pc:sldMkLst>
        <pc:spChg chg="mod">
          <ac:chgData name="siti mohtar" userId="fa34d19df649bcae" providerId="LiveId" clId="{2F2BE6A8-FBEA-43A7-8C7B-1A80E28097F9}" dt="2020-07-16T03:51:57.393" v="785" actId="14100"/>
          <ac:spMkLst>
            <pc:docMk/>
            <pc:sldMk cId="2227241004" sldId="320"/>
            <ac:spMk id="5" creationId="{39E70CB1-72FB-4AF4-9A96-0828EE6555F7}"/>
          </ac:spMkLst>
        </pc:spChg>
        <pc:spChg chg="del">
          <ac:chgData name="siti mohtar" userId="fa34d19df649bcae" providerId="LiveId" clId="{2F2BE6A8-FBEA-43A7-8C7B-1A80E28097F9}" dt="2020-07-16T03:27:37.246" v="460" actId="21"/>
          <ac:spMkLst>
            <pc:docMk/>
            <pc:sldMk cId="2227241004" sldId="320"/>
            <ac:spMk id="7" creationId="{224D7CFC-B824-4EF7-B9AD-D438F3599F8F}"/>
          </ac:spMkLst>
        </pc:spChg>
      </pc:sldChg>
      <pc:sldChg chg="delSp modSp mod">
        <pc:chgData name="siti mohtar" userId="fa34d19df649bcae" providerId="LiveId" clId="{2F2BE6A8-FBEA-43A7-8C7B-1A80E28097F9}" dt="2020-07-16T03:51:52.877" v="784" actId="14100"/>
        <pc:sldMkLst>
          <pc:docMk/>
          <pc:sldMk cId="260598098" sldId="321"/>
        </pc:sldMkLst>
        <pc:spChg chg="mod">
          <ac:chgData name="siti mohtar" userId="fa34d19df649bcae" providerId="LiveId" clId="{2F2BE6A8-FBEA-43A7-8C7B-1A80E28097F9}" dt="2020-07-16T03:51:52.877" v="784" actId="14100"/>
          <ac:spMkLst>
            <pc:docMk/>
            <pc:sldMk cId="260598098" sldId="321"/>
            <ac:spMk id="5" creationId="{39E70CB1-72FB-4AF4-9A96-0828EE6555F7}"/>
          </ac:spMkLst>
        </pc:spChg>
        <pc:spChg chg="del">
          <ac:chgData name="siti mohtar" userId="fa34d19df649bcae" providerId="LiveId" clId="{2F2BE6A8-FBEA-43A7-8C7B-1A80E28097F9}" dt="2020-07-16T03:28:21.011" v="465" actId="21"/>
          <ac:spMkLst>
            <pc:docMk/>
            <pc:sldMk cId="260598098" sldId="321"/>
            <ac:spMk id="7" creationId="{224D7CFC-B824-4EF7-B9AD-D438F3599F8F}"/>
          </ac:spMkLst>
        </pc:spChg>
        <pc:picChg chg="mod">
          <ac:chgData name="siti mohtar" userId="fa34d19df649bcae" providerId="LiveId" clId="{2F2BE6A8-FBEA-43A7-8C7B-1A80E28097F9}" dt="2020-07-16T03:28:27.164" v="466" actId="1076"/>
          <ac:picMkLst>
            <pc:docMk/>
            <pc:sldMk cId="260598098" sldId="321"/>
            <ac:picMk id="8" creationId="{D2C6DB42-ADCE-40D3-913C-70E496484673}"/>
          </ac:picMkLst>
        </pc:picChg>
        <pc:picChg chg="mod">
          <ac:chgData name="siti mohtar" userId="fa34d19df649bcae" providerId="LiveId" clId="{2F2BE6A8-FBEA-43A7-8C7B-1A80E28097F9}" dt="2020-07-16T03:29:21.732" v="475" actId="1076"/>
          <ac:picMkLst>
            <pc:docMk/>
            <pc:sldMk cId="260598098" sldId="321"/>
            <ac:picMk id="14" creationId="{DBF32518-63D2-486A-8234-A32EAE07B95C}"/>
          </ac:picMkLst>
        </pc:picChg>
      </pc:sldChg>
      <pc:sldChg chg="addSp delSp modSp mod">
        <pc:chgData name="siti mohtar" userId="fa34d19df649bcae" providerId="LiveId" clId="{2F2BE6A8-FBEA-43A7-8C7B-1A80E28097F9}" dt="2020-07-16T03:51:48.212" v="783" actId="14100"/>
        <pc:sldMkLst>
          <pc:docMk/>
          <pc:sldMk cId="3582290662" sldId="322"/>
        </pc:sldMkLst>
        <pc:spChg chg="add mod">
          <ac:chgData name="siti mohtar" userId="fa34d19df649bcae" providerId="LiveId" clId="{2F2BE6A8-FBEA-43A7-8C7B-1A80E28097F9}" dt="2020-07-16T03:31:50.390" v="504" actId="1076"/>
          <ac:spMkLst>
            <pc:docMk/>
            <pc:sldMk cId="3582290662" sldId="322"/>
            <ac:spMk id="2" creationId="{105D8859-553E-4FBF-9D7F-07BED7D26F29}"/>
          </ac:spMkLst>
        </pc:spChg>
        <pc:spChg chg="mod">
          <ac:chgData name="siti mohtar" userId="fa34d19df649bcae" providerId="LiveId" clId="{2F2BE6A8-FBEA-43A7-8C7B-1A80E28097F9}" dt="2020-07-16T03:51:48.212" v="783" actId="14100"/>
          <ac:spMkLst>
            <pc:docMk/>
            <pc:sldMk cId="3582290662" sldId="322"/>
            <ac:spMk id="5" creationId="{39E70CB1-72FB-4AF4-9A96-0828EE6555F7}"/>
          </ac:spMkLst>
        </pc:spChg>
        <pc:spChg chg="del">
          <ac:chgData name="siti mohtar" userId="fa34d19df649bcae" providerId="LiveId" clId="{2F2BE6A8-FBEA-43A7-8C7B-1A80E28097F9}" dt="2020-07-16T03:30:29.116" v="486" actId="21"/>
          <ac:spMkLst>
            <pc:docMk/>
            <pc:sldMk cId="3582290662" sldId="322"/>
            <ac:spMk id="7" creationId="{224D7CFC-B824-4EF7-B9AD-D438F3599F8F}"/>
          </ac:spMkLst>
        </pc:spChg>
        <pc:picChg chg="mod">
          <ac:chgData name="siti mohtar" userId="fa34d19df649bcae" providerId="LiveId" clId="{2F2BE6A8-FBEA-43A7-8C7B-1A80E28097F9}" dt="2020-07-16T03:29:33.106" v="477" actId="1076"/>
          <ac:picMkLst>
            <pc:docMk/>
            <pc:sldMk cId="3582290662" sldId="322"/>
            <ac:picMk id="14" creationId="{DBF32518-63D2-486A-8234-A32EAE07B95C}"/>
          </ac:picMkLst>
        </pc:picChg>
      </pc:sldChg>
      <pc:sldChg chg="addSp delSp modSp mod">
        <pc:chgData name="siti mohtar" userId="fa34d19df649bcae" providerId="LiveId" clId="{2F2BE6A8-FBEA-43A7-8C7B-1A80E28097F9}" dt="2020-07-16T03:51:42.871" v="782" actId="14100"/>
        <pc:sldMkLst>
          <pc:docMk/>
          <pc:sldMk cId="2134969366" sldId="323"/>
        </pc:sldMkLst>
        <pc:spChg chg="add mod">
          <ac:chgData name="siti mohtar" userId="fa34d19df649bcae" providerId="LiveId" clId="{2F2BE6A8-FBEA-43A7-8C7B-1A80E28097F9}" dt="2020-07-16T03:32:57.277" v="513" actId="1076"/>
          <ac:spMkLst>
            <pc:docMk/>
            <pc:sldMk cId="2134969366" sldId="323"/>
            <ac:spMk id="2" creationId="{2B2A9571-C107-4330-9935-8EE727AD36B3}"/>
          </ac:spMkLst>
        </pc:spChg>
        <pc:spChg chg="mod">
          <ac:chgData name="siti mohtar" userId="fa34d19df649bcae" providerId="LiveId" clId="{2F2BE6A8-FBEA-43A7-8C7B-1A80E28097F9}" dt="2020-07-16T03:51:42.871" v="782" actId="14100"/>
          <ac:spMkLst>
            <pc:docMk/>
            <pc:sldMk cId="2134969366" sldId="323"/>
            <ac:spMk id="5" creationId="{39E70CB1-72FB-4AF4-9A96-0828EE6555F7}"/>
          </ac:spMkLst>
        </pc:spChg>
        <pc:spChg chg="mod">
          <ac:chgData name="siti mohtar" userId="fa34d19df649bcae" providerId="LiveId" clId="{2F2BE6A8-FBEA-43A7-8C7B-1A80E28097F9}" dt="2020-07-16T03:32:11.474" v="507" actId="14100"/>
          <ac:spMkLst>
            <pc:docMk/>
            <pc:sldMk cId="2134969366" sldId="323"/>
            <ac:spMk id="6" creationId="{2F98DB49-F9D0-4EF4-A788-C3DD82AE81A4}"/>
          </ac:spMkLst>
        </pc:spChg>
        <pc:spChg chg="del">
          <ac:chgData name="siti mohtar" userId="fa34d19df649bcae" providerId="LiveId" clId="{2F2BE6A8-FBEA-43A7-8C7B-1A80E28097F9}" dt="2020-07-16T03:30:11.999" v="485" actId="21"/>
          <ac:spMkLst>
            <pc:docMk/>
            <pc:sldMk cId="2134969366" sldId="323"/>
            <ac:spMk id="7" creationId="{224D7CFC-B824-4EF7-B9AD-D438F3599F8F}"/>
          </ac:spMkLst>
        </pc:spChg>
        <pc:picChg chg="mod">
          <ac:chgData name="siti mohtar" userId="fa34d19df649bcae" providerId="LiveId" clId="{2F2BE6A8-FBEA-43A7-8C7B-1A80E28097F9}" dt="2020-07-16T03:30:06.672" v="484" actId="1076"/>
          <ac:picMkLst>
            <pc:docMk/>
            <pc:sldMk cId="2134969366" sldId="323"/>
            <ac:picMk id="14" creationId="{DBF32518-63D2-486A-8234-A32EAE07B95C}"/>
          </ac:picMkLst>
        </pc:picChg>
      </pc:sldChg>
      <pc:sldChg chg="delSp modSp mod">
        <pc:chgData name="siti mohtar" userId="fa34d19df649bcae" providerId="LiveId" clId="{2F2BE6A8-FBEA-43A7-8C7B-1A80E28097F9}" dt="2020-07-16T03:51:37.261" v="781" actId="14100"/>
        <pc:sldMkLst>
          <pc:docMk/>
          <pc:sldMk cId="1574863369" sldId="324"/>
        </pc:sldMkLst>
        <pc:spChg chg="mod">
          <ac:chgData name="siti mohtar" userId="fa34d19df649bcae" providerId="LiveId" clId="{2F2BE6A8-FBEA-43A7-8C7B-1A80E28097F9}" dt="2020-07-16T03:51:37.261" v="781" actId="14100"/>
          <ac:spMkLst>
            <pc:docMk/>
            <pc:sldMk cId="1574863369" sldId="324"/>
            <ac:spMk id="5" creationId="{39E70CB1-72FB-4AF4-9A96-0828EE6555F7}"/>
          </ac:spMkLst>
        </pc:spChg>
        <pc:spChg chg="del">
          <ac:chgData name="siti mohtar" userId="fa34d19df649bcae" providerId="LiveId" clId="{2F2BE6A8-FBEA-43A7-8C7B-1A80E28097F9}" dt="2020-07-16T03:33:14.803" v="520" actId="21"/>
          <ac:spMkLst>
            <pc:docMk/>
            <pc:sldMk cId="1574863369" sldId="324"/>
            <ac:spMk id="7" creationId="{224D7CFC-B824-4EF7-B9AD-D438F3599F8F}"/>
          </ac:spMkLst>
        </pc:spChg>
        <pc:picChg chg="mod">
          <ac:chgData name="siti mohtar" userId="fa34d19df649bcae" providerId="LiveId" clId="{2F2BE6A8-FBEA-43A7-8C7B-1A80E28097F9}" dt="2020-07-16T03:33:35.063" v="525" actId="1076"/>
          <ac:picMkLst>
            <pc:docMk/>
            <pc:sldMk cId="1574863369" sldId="324"/>
            <ac:picMk id="14" creationId="{DBF32518-63D2-486A-8234-A32EAE07B95C}"/>
          </ac:picMkLst>
        </pc:picChg>
      </pc:sldChg>
      <pc:sldChg chg="addSp delSp modSp mod">
        <pc:chgData name="siti mohtar" userId="fa34d19df649bcae" providerId="LiveId" clId="{2F2BE6A8-FBEA-43A7-8C7B-1A80E28097F9}" dt="2020-07-16T03:51:31.981" v="780" actId="14100"/>
        <pc:sldMkLst>
          <pc:docMk/>
          <pc:sldMk cId="1523535463" sldId="325"/>
        </pc:sldMkLst>
        <pc:spChg chg="mod">
          <ac:chgData name="siti mohtar" userId="fa34d19df649bcae" providerId="LiveId" clId="{2F2BE6A8-FBEA-43A7-8C7B-1A80E28097F9}" dt="2020-07-16T03:51:31.981" v="780" actId="14100"/>
          <ac:spMkLst>
            <pc:docMk/>
            <pc:sldMk cId="1523535463" sldId="325"/>
            <ac:spMk id="5" creationId="{39E70CB1-72FB-4AF4-9A96-0828EE6555F7}"/>
          </ac:spMkLst>
        </pc:spChg>
        <pc:spChg chg="mod">
          <ac:chgData name="siti mohtar" userId="fa34d19df649bcae" providerId="LiveId" clId="{2F2BE6A8-FBEA-43A7-8C7B-1A80E28097F9}" dt="2020-07-16T03:34:18.204" v="532" actId="14100"/>
          <ac:spMkLst>
            <pc:docMk/>
            <pc:sldMk cId="1523535463" sldId="325"/>
            <ac:spMk id="6" creationId="{2F98DB49-F9D0-4EF4-A788-C3DD82AE81A4}"/>
          </ac:spMkLst>
        </pc:spChg>
        <pc:spChg chg="add del mod">
          <ac:chgData name="siti mohtar" userId="fa34d19df649bcae" providerId="LiveId" clId="{2F2BE6A8-FBEA-43A7-8C7B-1A80E28097F9}" dt="2020-07-16T03:35:05.446" v="544" actId="1076"/>
          <ac:spMkLst>
            <pc:docMk/>
            <pc:sldMk cId="1523535463" sldId="325"/>
            <ac:spMk id="7" creationId="{224D7CFC-B824-4EF7-B9AD-D438F3599F8F}"/>
          </ac:spMkLst>
        </pc:spChg>
        <pc:picChg chg="mod">
          <ac:chgData name="siti mohtar" userId="fa34d19df649bcae" providerId="LiveId" clId="{2F2BE6A8-FBEA-43A7-8C7B-1A80E28097F9}" dt="2020-07-16T03:33:41.862" v="527" actId="1076"/>
          <ac:picMkLst>
            <pc:docMk/>
            <pc:sldMk cId="1523535463" sldId="325"/>
            <ac:picMk id="14" creationId="{DBF32518-63D2-486A-8234-A32EAE07B95C}"/>
          </ac:picMkLst>
        </pc:picChg>
      </pc:sldChg>
      <pc:sldChg chg="delSp modSp mod">
        <pc:chgData name="siti mohtar" userId="fa34d19df649bcae" providerId="LiveId" clId="{2F2BE6A8-FBEA-43A7-8C7B-1A80E28097F9}" dt="2020-07-16T03:51:26.209" v="779" actId="14100"/>
        <pc:sldMkLst>
          <pc:docMk/>
          <pc:sldMk cId="4192935701" sldId="326"/>
        </pc:sldMkLst>
        <pc:spChg chg="mod">
          <ac:chgData name="siti mohtar" userId="fa34d19df649bcae" providerId="LiveId" clId="{2F2BE6A8-FBEA-43A7-8C7B-1A80E28097F9}" dt="2020-07-16T03:51:26.209" v="779" actId="14100"/>
          <ac:spMkLst>
            <pc:docMk/>
            <pc:sldMk cId="4192935701" sldId="326"/>
            <ac:spMk id="5" creationId="{39E70CB1-72FB-4AF4-9A96-0828EE6555F7}"/>
          </ac:spMkLst>
        </pc:spChg>
        <pc:spChg chg="del">
          <ac:chgData name="siti mohtar" userId="fa34d19df649bcae" providerId="LiveId" clId="{2F2BE6A8-FBEA-43A7-8C7B-1A80E28097F9}" dt="2020-07-16T03:38:46.193" v="555" actId="21"/>
          <ac:spMkLst>
            <pc:docMk/>
            <pc:sldMk cId="4192935701" sldId="326"/>
            <ac:spMk id="7" creationId="{224D7CFC-B824-4EF7-B9AD-D438F3599F8F}"/>
          </ac:spMkLst>
        </pc:spChg>
        <pc:picChg chg="mod">
          <ac:chgData name="siti mohtar" userId="fa34d19df649bcae" providerId="LiveId" clId="{2F2BE6A8-FBEA-43A7-8C7B-1A80E28097F9}" dt="2020-07-16T03:39:20.439" v="562" actId="1076"/>
          <ac:picMkLst>
            <pc:docMk/>
            <pc:sldMk cId="4192935701" sldId="326"/>
            <ac:picMk id="14" creationId="{DBF32518-63D2-486A-8234-A32EAE07B95C}"/>
          </ac:picMkLst>
        </pc:picChg>
      </pc:sldChg>
      <pc:sldChg chg="addSp delSp modSp mod">
        <pc:chgData name="siti mohtar" userId="fa34d19df649bcae" providerId="LiveId" clId="{2F2BE6A8-FBEA-43A7-8C7B-1A80E28097F9}" dt="2020-07-16T03:51:20.813" v="778" actId="14100"/>
        <pc:sldMkLst>
          <pc:docMk/>
          <pc:sldMk cId="1608939158" sldId="327"/>
        </pc:sldMkLst>
        <pc:spChg chg="add del mod">
          <ac:chgData name="siti mohtar" userId="fa34d19df649bcae" providerId="LiveId" clId="{2F2BE6A8-FBEA-43A7-8C7B-1A80E28097F9}" dt="2020-07-16T03:39:55.631" v="582"/>
          <ac:spMkLst>
            <pc:docMk/>
            <pc:sldMk cId="1608939158" sldId="327"/>
            <ac:spMk id="2" creationId="{068C6F52-F3B5-48B6-92F0-467242FB7F04}"/>
          </ac:spMkLst>
        </pc:spChg>
        <pc:spChg chg="add mod">
          <ac:chgData name="siti mohtar" userId="fa34d19df649bcae" providerId="LiveId" clId="{2F2BE6A8-FBEA-43A7-8C7B-1A80E28097F9}" dt="2020-07-16T03:40:48.411" v="604" actId="1076"/>
          <ac:spMkLst>
            <pc:docMk/>
            <pc:sldMk cId="1608939158" sldId="327"/>
            <ac:spMk id="4" creationId="{970C633A-AD16-416D-98F3-1D1486ED596D}"/>
          </ac:spMkLst>
        </pc:spChg>
        <pc:spChg chg="mod">
          <ac:chgData name="siti mohtar" userId="fa34d19df649bcae" providerId="LiveId" clId="{2F2BE6A8-FBEA-43A7-8C7B-1A80E28097F9}" dt="2020-07-16T03:51:20.813" v="778" actId="14100"/>
          <ac:spMkLst>
            <pc:docMk/>
            <pc:sldMk cId="1608939158" sldId="327"/>
            <ac:spMk id="5" creationId="{39E70CB1-72FB-4AF4-9A96-0828EE6555F7}"/>
          </ac:spMkLst>
        </pc:spChg>
        <pc:spChg chg="del">
          <ac:chgData name="siti mohtar" userId="fa34d19df649bcae" providerId="LiveId" clId="{2F2BE6A8-FBEA-43A7-8C7B-1A80E28097F9}" dt="2020-07-16T03:39:01.697" v="560" actId="21"/>
          <ac:spMkLst>
            <pc:docMk/>
            <pc:sldMk cId="1608939158" sldId="327"/>
            <ac:spMk id="7" creationId="{224D7CFC-B824-4EF7-B9AD-D438F3599F8F}"/>
          </ac:spMkLst>
        </pc:spChg>
        <pc:picChg chg="mod">
          <ac:chgData name="siti mohtar" userId="fa34d19df649bcae" providerId="LiveId" clId="{2F2BE6A8-FBEA-43A7-8C7B-1A80E28097F9}" dt="2020-07-16T03:39:28.453" v="564" actId="1076"/>
          <ac:picMkLst>
            <pc:docMk/>
            <pc:sldMk cId="1608939158" sldId="327"/>
            <ac:picMk id="14" creationId="{DBF32518-63D2-486A-8234-A32EAE07B95C}"/>
          </ac:picMkLst>
        </pc:picChg>
      </pc:sldChg>
      <pc:sldChg chg="addSp delSp modSp mod">
        <pc:chgData name="siti mohtar" userId="fa34d19df649bcae" providerId="LiveId" clId="{2F2BE6A8-FBEA-43A7-8C7B-1A80E28097F9}" dt="2020-07-16T03:51:15.973" v="777" actId="14100"/>
        <pc:sldMkLst>
          <pc:docMk/>
          <pc:sldMk cId="736192617" sldId="328"/>
        </pc:sldMkLst>
        <pc:spChg chg="add mod">
          <ac:chgData name="siti mohtar" userId="fa34d19df649bcae" providerId="LiveId" clId="{2F2BE6A8-FBEA-43A7-8C7B-1A80E28097F9}" dt="2020-07-16T03:41:39.509" v="625" actId="1076"/>
          <ac:spMkLst>
            <pc:docMk/>
            <pc:sldMk cId="736192617" sldId="328"/>
            <ac:spMk id="2" creationId="{8C64B72D-0977-4265-9C8C-1EEA9B87A211}"/>
          </ac:spMkLst>
        </pc:spChg>
        <pc:spChg chg="mod">
          <ac:chgData name="siti mohtar" userId="fa34d19df649bcae" providerId="LiveId" clId="{2F2BE6A8-FBEA-43A7-8C7B-1A80E28097F9}" dt="2020-07-16T03:51:15.973" v="777" actId="14100"/>
          <ac:spMkLst>
            <pc:docMk/>
            <pc:sldMk cId="736192617" sldId="328"/>
            <ac:spMk id="5" creationId="{39E70CB1-72FB-4AF4-9A96-0828EE6555F7}"/>
          </ac:spMkLst>
        </pc:spChg>
        <pc:spChg chg="del">
          <ac:chgData name="siti mohtar" userId="fa34d19df649bcae" providerId="LiveId" clId="{2F2BE6A8-FBEA-43A7-8C7B-1A80E28097F9}" dt="2020-07-16T03:39:47.353" v="579" actId="21"/>
          <ac:spMkLst>
            <pc:docMk/>
            <pc:sldMk cId="736192617" sldId="328"/>
            <ac:spMk id="7" creationId="{224D7CFC-B824-4EF7-B9AD-D438F3599F8F}"/>
          </ac:spMkLst>
        </pc:spChg>
        <pc:picChg chg="mod">
          <ac:chgData name="siti mohtar" userId="fa34d19df649bcae" providerId="LiveId" clId="{2F2BE6A8-FBEA-43A7-8C7B-1A80E28097F9}" dt="2020-07-16T03:48:03.800" v="739" actId="1076"/>
          <ac:picMkLst>
            <pc:docMk/>
            <pc:sldMk cId="736192617" sldId="328"/>
            <ac:picMk id="14" creationId="{DBF32518-63D2-486A-8234-A32EAE07B95C}"/>
          </ac:picMkLst>
        </pc:picChg>
      </pc:sldChg>
      <pc:sldChg chg="delSp modSp mod">
        <pc:chgData name="siti mohtar" userId="fa34d19df649bcae" providerId="LiveId" clId="{2F2BE6A8-FBEA-43A7-8C7B-1A80E28097F9}" dt="2020-07-16T03:51:10.617" v="776" actId="14100"/>
        <pc:sldMkLst>
          <pc:docMk/>
          <pc:sldMk cId="173590716" sldId="329"/>
        </pc:sldMkLst>
        <pc:spChg chg="mod">
          <ac:chgData name="siti mohtar" userId="fa34d19df649bcae" providerId="LiveId" clId="{2F2BE6A8-FBEA-43A7-8C7B-1A80E28097F9}" dt="2020-07-16T03:51:10.617" v="776" actId="14100"/>
          <ac:spMkLst>
            <pc:docMk/>
            <pc:sldMk cId="173590716" sldId="329"/>
            <ac:spMk id="5" creationId="{39E70CB1-72FB-4AF4-9A96-0828EE6555F7}"/>
          </ac:spMkLst>
        </pc:spChg>
        <pc:spChg chg="del">
          <ac:chgData name="siti mohtar" userId="fa34d19df649bcae" providerId="LiveId" clId="{2F2BE6A8-FBEA-43A7-8C7B-1A80E28097F9}" dt="2020-07-16T03:41:44.945" v="626" actId="21"/>
          <ac:spMkLst>
            <pc:docMk/>
            <pc:sldMk cId="173590716" sldId="329"/>
            <ac:spMk id="7" creationId="{224D7CFC-B824-4EF7-B9AD-D438F3599F8F}"/>
          </ac:spMkLst>
        </pc:spChg>
        <pc:picChg chg="mod">
          <ac:chgData name="siti mohtar" userId="fa34d19df649bcae" providerId="LiveId" clId="{2F2BE6A8-FBEA-43A7-8C7B-1A80E28097F9}" dt="2020-07-16T03:47:58.275" v="738" actId="1076"/>
          <ac:picMkLst>
            <pc:docMk/>
            <pc:sldMk cId="173590716" sldId="329"/>
            <ac:picMk id="14" creationId="{DBF32518-63D2-486A-8234-A32EAE07B95C}"/>
          </ac:picMkLst>
        </pc:picChg>
      </pc:sldChg>
      <pc:sldChg chg="addSp delSp modSp mod">
        <pc:chgData name="siti mohtar" userId="fa34d19df649bcae" providerId="LiveId" clId="{2F2BE6A8-FBEA-43A7-8C7B-1A80E28097F9}" dt="2020-07-16T03:51:05.129" v="775" actId="14100"/>
        <pc:sldMkLst>
          <pc:docMk/>
          <pc:sldMk cId="3600975473" sldId="330"/>
        </pc:sldMkLst>
        <pc:spChg chg="mod">
          <ac:chgData name="siti mohtar" userId="fa34d19df649bcae" providerId="LiveId" clId="{2F2BE6A8-FBEA-43A7-8C7B-1A80E28097F9}" dt="2020-07-16T03:43:46.474" v="641" actId="14100"/>
          <ac:spMkLst>
            <pc:docMk/>
            <pc:sldMk cId="3600975473" sldId="330"/>
            <ac:spMk id="2" creationId="{0DC99450-72EE-4DD7-8A99-08C1D0F2AA4E}"/>
          </ac:spMkLst>
        </pc:spChg>
        <pc:spChg chg="add mod">
          <ac:chgData name="siti mohtar" userId="fa34d19df649bcae" providerId="LiveId" clId="{2F2BE6A8-FBEA-43A7-8C7B-1A80E28097F9}" dt="2020-07-16T03:45:17.390" v="673" actId="1076"/>
          <ac:spMkLst>
            <pc:docMk/>
            <pc:sldMk cId="3600975473" sldId="330"/>
            <ac:spMk id="3" creationId="{B43E9658-0B0C-43B0-B569-3A4C635CBFB6}"/>
          </ac:spMkLst>
        </pc:spChg>
        <pc:spChg chg="mod">
          <ac:chgData name="siti mohtar" userId="fa34d19df649bcae" providerId="LiveId" clId="{2F2BE6A8-FBEA-43A7-8C7B-1A80E28097F9}" dt="2020-07-16T03:51:05.129" v="775" actId="14100"/>
          <ac:spMkLst>
            <pc:docMk/>
            <pc:sldMk cId="3600975473" sldId="330"/>
            <ac:spMk id="5" creationId="{39E70CB1-72FB-4AF4-9A96-0828EE6555F7}"/>
          </ac:spMkLst>
        </pc:spChg>
        <pc:spChg chg="del">
          <ac:chgData name="siti mohtar" userId="fa34d19df649bcae" providerId="LiveId" clId="{2F2BE6A8-FBEA-43A7-8C7B-1A80E28097F9}" dt="2020-07-16T03:42:17.253" v="637" actId="21"/>
          <ac:spMkLst>
            <pc:docMk/>
            <pc:sldMk cId="3600975473" sldId="330"/>
            <ac:spMk id="7" creationId="{224D7CFC-B824-4EF7-B9AD-D438F3599F8F}"/>
          </ac:spMkLst>
        </pc:spChg>
        <pc:picChg chg="mod">
          <ac:chgData name="siti mohtar" userId="fa34d19df649bcae" providerId="LiveId" clId="{2F2BE6A8-FBEA-43A7-8C7B-1A80E28097F9}" dt="2020-07-16T03:47:51.977" v="736" actId="1076"/>
          <ac:picMkLst>
            <pc:docMk/>
            <pc:sldMk cId="3600975473" sldId="330"/>
            <ac:picMk id="14" creationId="{DBF32518-63D2-486A-8234-A32EAE07B95C}"/>
          </ac:picMkLst>
        </pc:picChg>
      </pc:sldChg>
      <pc:sldChg chg="modSp mod">
        <pc:chgData name="siti mohtar" userId="fa34d19df649bcae" providerId="LiveId" clId="{2F2BE6A8-FBEA-43A7-8C7B-1A80E28097F9}" dt="2020-07-16T03:50:59.293" v="774" actId="14100"/>
        <pc:sldMkLst>
          <pc:docMk/>
          <pc:sldMk cId="1367583192" sldId="331"/>
        </pc:sldMkLst>
        <pc:spChg chg="mod">
          <ac:chgData name="siti mohtar" userId="fa34d19df649bcae" providerId="LiveId" clId="{2F2BE6A8-FBEA-43A7-8C7B-1A80E28097F9}" dt="2020-07-16T03:45:47.805" v="679" actId="1076"/>
          <ac:spMkLst>
            <pc:docMk/>
            <pc:sldMk cId="1367583192" sldId="331"/>
            <ac:spMk id="2" creationId="{0DC99450-72EE-4DD7-8A99-08C1D0F2AA4E}"/>
          </ac:spMkLst>
        </pc:spChg>
        <pc:spChg chg="mod">
          <ac:chgData name="siti mohtar" userId="fa34d19df649bcae" providerId="LiveId" clId="{2F2BE6A8-FBEA-43A7-8C7B-1A80E28097F9}" dt="2020-07-16T03:50:59.293" v="774" actId="14100"/>
          <ac:spMkLst>
            <pc:docMk/>
            <pc:sldMk cId="1367583192" sldId="331"/>
            <ac:spMk id="5" creationId="{39E70CB1-72FB-4AF4-9A96-0828EE6555F7}"/>
          </ac:spMkLst>
        </pc:spChg>
        <pc:spChg chg="mod">
          <ac:chgData name="siti mohtar" userId="fa34d19df649bcae" providerId="LiveId" clId="{2F2BE6A8-FBEA-43A7-8C7B-1A80E28097F9}" dt="2020-07-16T03:47:27.094" v="731" actId="20577"/>
          <ac:spMkLst>
            <pc:docMk/>
            <pc:sldMk cId="1367583192" sldId="331"/>
            <ac:spMk id="7" creationId="{224D7CFC-B824-4EF7-B9AD-D438F3599F8F}"/>
          </ac:spMkLst>
        </pc:spChg>
      </pc:sldChg>
      <pc:sldChg chg="addSp delSp modSp mod">
        <pc:chgData name="siti mohtar" userId="fa34d19df649bcae" providerId="LiveId" clId="{2F2BE6A8-FBEA-43A7-8C7B-1A80E28097F9}" dt="2020-07-16T03:50:53.899" v="773" actId="14100"/>
        <pc:sldMkLst>
          <pc:docMk/>
          <pc:sldMk cId="1980697748" sldId="332"/>
        </pc:sldMkLst>
        <pc:spChg chg="mod">
          <ac:chgData name="siti mohtar" userId="fa34d19df649bcae" providerId="LiveId" clId="{2F2BE6A8-FBEA-43A7-8C7B-1A80E28097F9}" dt="2020-07-16T03:50:53.899" v="773" actId="14100"/>
          <ac:spMkLst>
            <pc:docMk/>
            <pc:sldMk cId="1980697748" sldId="332"/>
            <ac:spMk id="5" creationId="{39E70CB1-72FB-4AF4-9A96-0828EE6555F7}"/>
          </ac:spMkLst>
        </pc:spChg>
        <pc:spChg chg="add mod">
          <ac:chgData name="siti mohtar" userId="fa34d19df649bcae" providerId="LiveId" clId="{2F2BE6A8-FBEA-43A7-8C7B-1A80E28097F9}" dt="2020-07-16T03:48:57.559" v="746" actId="1076"/>
          <ac:spMkLst>
            <pc:docMk/>
            <pc:sldMk cId="1980697748" sldId="332"/>
            <ac:spMk id="6" creationId="{57377D59-2D29-4E15-A520-DF7BBB2F06AC}"/>
          </ac:spMkLst>
        </pc:spChg>
        <pc:spChg chg="del">
          <ac:chgData name="siti mohtar" userId="fa34d19df649bcae" providerId="LiveId" clId="{2F2BE6A8-FBEA-43A7-8C7B-1A80E28097F9}" dt="2020-07-16T03:47:38.477" v="732" actId="21"/>
          <ac:spMkLst>
            <pc:docMk/>
            <pc:sldMk cId="1980697748" sldId="332"/>
            <ac:spMk id="7" creationId="{224D7CFC-B824-4EF7-B9AD-D438F3599F8F}"/>
          </ac:spMkLst>
        </pc:spChg>
      </pc:sldChg>
      <pc:sldChg chg="delSp modSp mod">
        <pc:chgData name="siti mohtar" userId="fa34d19df649bcae" providerId="LiveId" clId="{2F2BE6A8-FBEA-43A7-8C7B-1A80E28097F9}" dt="2020-07-16T03:50:10.290" v="762" actId="947"/>
        <pc:sldMkLst>
          <pc:docMk/>
          <pc:sldMk cId="3203101357" sldId="333"/>
        </pc:sldMkLst>
        <pc:spChg chg="mod">
          <ac:chgData name="siti mohtar" userId="fa34d19df649bcae" providerId="LiveId" clId="{2F2BE6A8-FBEA-43A7-8C7B-1A80E28097F9}" dt="2020-07-16T03:49:52.855" v="756" actId="255"/>
          <ac:spMkLst>
            <pc:docMk/>
            <pc:sldMk cId="3203101357" sldId="333"/>
            <ac:spMk id="2" creationId="{0DC99450-72EE-4DD7-8A99-08C1D0F2AA4E}"/>
          </ac:spMkLst>
        </pc:spChg>
        <pc:spChg chg="mod">
          <ac:chgData name="siti mohtar" userId="fa34d19df649bcae" providerId="LiveId" clId="{2F2BE6A8-FBEA-43A7-8C7B-1A80E28097F9}" dt="2020-07-16T03:50:10.290" v="762" actId="947"/>
          <ac:spMkLst>
            <pc:docMk/>
            <pc:sldMk cId="3203101357" sldId="333"/>
            <ac:spMk id="5" creationId="{39E70CB1-72FB-4AF4-9A96-0828EE6555F7}"/>
          </ac:spMkLst>
        </pc:spChg>
        <pc:spChg chg="del">
          <ac:chgData name="siti mohtar" userId="fa34d19df649bcae" providerId="LiveId" clId="{2F2BE6A8-FBEA-43A7-8C7B-1A80E28097F9}" dt="2020-07-16T03:49:56.945" v="757" actId="21"/>
          <ac:spMkLst>
            <pc:docMk/>
            <pc:sldMk cId="3203101357" sldId="333"/>
            <ac:spMk id="7" creationId="{224D7CFC-B824-4EF7-B9AD-D438F3599F8F}"/>
          </ac:spMkLst>
        </pc:spChg>
      </pc:sldChg>
      <pc:sldChg chg="delSp modSp mod">
        <pc:chgData name="siti mohtar" userId="fa34d19df649bcae" providerId="LiveId" clId="{2F2BE6A8-FBEA-43A7-8C7B-1A80E28097F9}" dt="2020-07-16T03:50:24.553" v="766" actId="21"/>
        <pc:sldMkLst>
          <pc:docMk/>
          <pc:sldMk cId="1932672251" sldId="334"/>
        </pc:sldMkLst>
        <pc:spChg chg="del">
          <ac:chgData name="siti mohtar" userId="fa34d19df649bcae" providerId="LiveId" clId="{2F2BE6A8-FBEA-43A7-8C7B-1A80E28097F9}" dt="2020-07-16T03:50:21.243" v="765" actId="21"/>
          <ac:spMkLst>
            <pc:docMk/>
            <pc:sldMk cId="1932672251" sldId="334"/>
            <ac:spMk id="2" creationId="{0DC99450-72EE-4DD7-8A99-08C1D0F2AA4E}"/>
          </ac:spMkLst>
        </pc:spChg>
        <pc:spChg chg="mod">
          <ac:chgData name="siti mohtar" userId="fa34d19df649bcae" providerId="LiveId" clId="{2F2BE6A8-FBEA-43A7-8C7B-1A80E28097F9}" dt="2020-07-16T03:50:17.710" v="764" actId="20577"/>
          <ac:spMkLst>
            <pc:docMk/>
            <pc:sldMk cId="1932672251" sldId="334"/>
            <ac:spMk id="5" creationId="{39E70CB1-72FB-4AF4-9A96-0828EE6555F7}"/>
          </ac:spMkLst>
        </pc:spChg>
        <pc:spChg chg="del">
          <ac:chgData name="siti mohtar" userId="fa34d19df649bcae" providerId="LiveId" clId="{2F2BE6A8-FBEA-43A7-8C7B-1A80E28097F9}" dt="2020-07-16T03:50:24.553" v="766" actId="21"/>
          <ac:spMkLst>
            <pc:docMk/>
            <pc:sldMk cId="1932672251" sldId="334"/>
            <ac:spMk id="7" creationId="{224D7CFC-B824-4EF7-B9AD-D438F3599F8F}"/>
          </ac:spMkLst>
        </pc:spChg>
      </pc:sldChg>
      <pc:sldChg chg="addSp delSp modSp mod">
        <pc:chgData name="siti mohtar" userId="fa34d19df649bcae" providerId="LiveId" clId="{2F2BE6A8-FBEA-43A7-8C7B-1A80E28097F9}" dt="2020-07-16T03:54:34.935" v="827" actId="947"/>
        <pc:sldMkLst>
          <pc:docMk/>
          <pc:sldMk cId="2686301006" sldId="335"/>
        </pc:sldMkLst>
        <pc:spChg chg="mod">
          <ac:chgData name="siti mohtar" userId="fa34d19df649bcae" providerId="LiveId" clId="{2F2BE6A8-FBEA-43A7-8C7B-1A80E28097F9}" dt="2020-07-16T03:54:34.935" v="827" actId="947"/>
          <ac:spMkLst>
            <pc:docMk/>
            <pc:sldMk cId="2686301006" sldId="335"/>
            <ac:spMk id="5" creationId="{39E70CB1-72FB-4AF4-9A96-0828EE6555F7}"/>
          </ac:spMkLst>
        </pc:spChg>
        <pc:spChg chg="add del mod">
          <ac:chgData name="siti mohtar" userId="fa34d19df649bcae" providerId="LiveId" clId="{2F2BE6A8-FBEA-43A7-8C7B-1A80E28097F9}" dt="2020-07-16T03:54:21.566" v="825" actId="20577"/>
          <ac:spMkLst>
            <pc:docMk/>
            <pc:sldMk cId="2686301006" sldId="335"/>
            <ac:spMk id="7" creationId="{224D7CFC-B824-4EF7-B9AD-D438F3599F8F}"/>
          </ac:spMkLst>
        </pc:spChg>
      </pc:sldChg>
      <pc:sldChg chg="modSp mod">
        <pc:chgData name="siti mohtar" userId="fa34d19df649bcae" providerId="LiveId" clId="{2F2BE6A8-FBEA-43A7-8C7B-1A80E28097F9}" dt="2020-07-16T03:54:45.519" v="829" actId="20577"/>
        <pc:sldMkLst>
          <pc:docMk/>
          <pc:sldMk cId="2223116983" sldId="336"/>
        </pc:sldMkLst>
        <pc:spChg chg="mod">
          <ac:chgData name="siti mohtar" userId="fa34d19df649bcae" providerId="LiveId" clId="{2F2BE6A8-FBEA-43A7-8C7B-1A80E28097F9}" dt="2020-07-16T03:54:45.519" v="829" actId="20577"/>
          <ac:spMkLst>
            <pc:docMk/>
            <pc:sldMk cId="2223116983" sldId="336"/>
            <ac:spMk id="5" creationId="{39E70CB1-72FB-4AF4-9A96-0828EE6555F7}"/>
          </ac:spMkLst>
        </pc:spChg>
      </pc:sldChg>
      <pc:sldChg chg="delSp modSp mod">
        <pc:chgData name="siti mohtar" userId="fa34d19df649bcae" providerId="LiveId" clId="{2F2BE6A8-FBEA-43A7-8C7B-1A80E28097F9}" dt="2020-07-16T03:55:04.565" v="833" actId="21"/>
        <pc:sldMkLst>
          <pc:docMk/>
          <pc:sldMk cId="1628453946" sldId="337"/>
        </pc:sldMkLst>
        <pc:spChg chg="del">
          <ac:chgData name="siti mohtar" userId="fa34d19df649bcae" providerId="LiveId" clId="{2F2BE6A8-FBEA-43A7-8C7B-1A80E28097F9}" dt="2020-07-16T03:54:57.738" v="832" actId="21"/>
          <ac:spMkLst>
            <pc:docMk/>
            <pc:sldMk cId="1628453946" sldId="337"/>
            <ac:spMk id="2" creationId="{0DC99450-72EE-4DD7-8A99-08C1D0F2AA4E}"/>
          </ac:spMkLst>
        </pc:spChg>
        <pc:spChg chg="mod">
          <ac:chgData name="siti mohtar" userId="fa34d19df649bcae" providerId="LiveId" clId="{2F2BE6A8-FBEA-43A7-8C7B-1A80E28097F9}" dt="2020-07-16T03:54:51.489" v="831" actId="20577"/>
          <ac:spMkLst>
            <pc:docMk/>
            <pc:sldMk cId="1628453946" sldId="337"/>
            <ac:spMk id="5" creationId="{39E70CB1-72FB-4AF4-9A96-0828EE6555F7}"/>
          </ac:spMkLst>
        </pc:spChg>
        <pc:spChg chg="del">
          <ac:chgData name="siti mohtar" userId="fa34d19df649bcae" providerId="LiveId" clId="{2F2BE6A8-FBEA-43A7-8C7B-1A80E28097F9}" dt="2020-07-16T03:55:04.565" v="833" actId="21"/>
          <ac:spMkLst>
            <pc:docMk/>
            <pc:sldMk cId="1628453946" sldId="337"/>
            <ac:spMk id="7" creationId="{224D7CFC-B824-4EF7-B9AD-D438F3599F8F}"/>
          </ac:spMkLst>
        </pc:spChg>
      </pc:sldChg>
      <pc:sldChg chg="modSp mod">
        <pc:chgData name="siti mohtar" userId="fa34d19df649bcae" providerId="LiveId" clId="{2F2BE6A8-FBEA-43A7-8C7B-1A80E28097F9}" dt="2020-07-16T03:57:05.133" v="867" actId="14100"/>
        <pc:sldMkLst>
          <pc:docMk/>
          <pc:sldMk cId="462715324" sldId="338"/>
        </pc:sldMkLst>
        <pc:spChg chg="mod">
          <ac:chgData name="siti mohtar" userId="fa34d19df649bcae" providerId="LiveId" clId="{2F2BE6A8-FBEA-43A7-8C7B-1A80E28097F9}" dt="2020-07-16T03:55:32.460" v="839" actId="179"/>
          <ac:spMkLst>
            <pc:docMk/>
            <pc:sldMk cId="462715324" sldId="338"/>
            <ac:spMk id="2" creationId="{0DC99450-72EE-4DD7-8A99-08C1D0F2AA4E}"/>
          </ac:spMkLst>
        </pc:spChg>
        <pc:spChg chg="mod">
          <ac:chgData name="siti mohtar" userId="fa34d19df649bcae" providerId="LiveId" clId="{2F2BE6A8-FBEA-43A7-8C7B-1A80E28097F9}" dt="2020-07-16T03:55:09.689" v="834" actId="113"/>
          <ac:spMkLst>
            <pc:docMk/>
            <pc:sldMk cId="462715324" sldId="338"/>
            <ac:spMk id="5" creationId="{39E70CB1-72FB-4AF4-9A96-0828EE6555F7}"/>
          </ac:spMkLst>
        </pc:spChg>
        <pc:spChg chg="mod">
          <ac:chgData name="siti mohtar" userId="fa34d19df649bcae" providerId="LiveId" clId="{2F2BE6A8-FBEA-43A7-8C7B-1A80E28097F9}" dt="2020-07-16T03:57:05.133" v="867" actId="14100"/>
          <ac:spMkLst>
            <pc:docMk/>
            <pc:sldMk cId="462715324" sldId="338"/>
            <ac:spMk id="7" creationId="{224D7CFC-B824-4EF7-B9AD-D438F3599F8F}"/>
          </ac:spMkLst>
        </pc:spChg>
      </pc:sldChg>
      <pc:sldChg chg="addSp delSp modSp mod">
        <pc:chgData name="siti mohtar" userId="fa34d19df649bcae" providerId="LiveId" clId="{2F2BE6A8-FBEA-43A7-8C7B-1A80E28097F9}" dt="2020-07-16T03:59:29.190" v="950" actId="20577"/>
        <pc:sldMkLst>
          <pc:docMk/>
          <pc:sldMk cId="1156867484" sldId="339"/>
        </pc:sldMkLst>
        <pc:spChg chg="mod">
          <ac:chgData name="siti mohtar" userId="fa34d19df649bcae" providerId="LiveId" clId="{2F2BE6A8-FBEA-43A7-8C7B-1A80E28097F9}" dt="2020-07-16T03:57:50.320" v="883" actId="179"/>
          <ac:spMkLst>
            <pc:docMk/>
            <pc:sldMk cId="1156867484" sldId="339"/>
            <ac:spMk id="2" creationId="{0DC99450-72EE-4DD7-8A99-08C1D0F2AA4E}"/>
          </ac:spMkLst>
        </pc:spChg>
        <pc:spChg chg="add mod">
          <ac:chgData name="siti mohtar" userId="fa34d19df649bcae" providerId="LiveId" clId="{2F2BE6A8-FBEA-43A7-8C7B-1A80E28097F9}" dt="2020-07-16T03:59:29.190" v="950" actId="20577"/>
          <ac:spMkLst>
            <pc:docMk/>
            <pc:sldMk cId="1156867484" sldId="339"/>
            <ac:spMk id="3" creationId="{02C131DA-5344-4BE5-B3EA-1BD9DADEC040}"/>
          </ac:spMkLst>
        </pc:spChg>
        <pc:spChg chg="mod">
          <ac:chgData name="siti mohtar" userId="fa34d19df649bcae" providerId="LiveId" clId="{2F2BE6A8-FBEA-43A7-8C7B-1A80E28097F9}" dt="2020-07-16T03:57:32.498" v="878" actId="113"/>
          <ac:spMkLst>
            <pc:docMk/>
            <pc:sldMk cId="1156867484" sldId="339"/>
            <ac:spMk id="5" creationId="{39E70CB1-72FB-4AF4-9A96-0828EE6555F7}"/>
          </ac:spMkLst>
        </pc:spChg>
        <pc:spChg chg="del">
          <ac:chgData name="siti mohtar" userId="fa34d19df649bcae" providerId="LiveId" clId="{2F2BE6A8-FBEA-43A7-8C7B-1A80E28097F9}" dt="2020-07-16T03:57:10.451" v="868" actId="21"/>
          <ac:spMkLst>
            <pc:docMk/>
            <pc:sldMk cId="1156867484" sldId="339"/>
            <ac:spMk id="7" creationId="{224D7CFC-B824-4EF7-B9AD-D438F3599F8F}"/>
          </ac:spMkLst>
        </pc:spChg>
      </pc:sldChg>
      <pc:sldChg chg="modSp mod">
        <pc:chgData name="siti mohtar" userId="fa34d19df649bcae" providerId="LiveId" clId="{2F2BE6A8-FBEA-43A7-8C7B-1A80E28097F9}" dt="2020-07-16T04:01:14.304" v="1009" actId="1076"/>
        <pc:sldMkLst>
          <pc:docMk/>
          <pc:sldMk cId="1897740974" sldId="340"/>
        </pc:sldMkLst>
        <pc:spChg chg="mod">
          <ac:chgData name="siti mohtar" userId="fa34d19df649bcae" providerId="LiveId" clId="{2F2BE6A8-FBEA-43A7-8C7B-1A80E28097F9}" dt="2020-07-16T03:59:53.747" v="959" actId="947"/>
          <ac:spMkLst>
            <pc:docMk/>
            <pc:sldMk cId="1897740974" sldId="340"/>
            <ac:spMk id="2" creationId="{0DC99450-72EE-4DD7-8A99-08C1D0F2AA4E}"/>
          </ac:spMkLst>
        </pc:spChg>
        <pc:spChg chg="mod">
          <ac:chgData name="siti mohtar" userId="fa34d19df649bcae" providerId="LiveId" clId="{2F2BE6A8-FBEA-43A7-8C7B-1A80E28097F9}" dt="2020-07-16T04:01:01.614" v="1006" actId="14100"/>
          <ac:spMkLst>
            <pc:docMk/>
            <pc:sldMk cId="1897740974" sldId="340"/>
            <ac:spMk id="5" creationId="{39E70CB1-72FB-4AF4-9A96-0828EE6555F7}"/>
          </ac:spMkLst>
        </pc:spChg>
        <pc:spChg chg="mod">
          <ac:chgData name="siti mohtar" userId="fa34d19df649bcae" providerId="LiveId" clId="{2F2BE6A8-FBEA-43A7-8C7B-1A80E28097F9}" dt="2020-07-16T04:00:48.341" v="1004" actId="1076"/>
          <ac:spMkLst>
            <pc:docMk/>
            <pc:sldMk cId="1897740974" sldId="340"/>
            <ac:spMk id="7" creationId="{224D7CFC-B824-4EF7-B9AD-D438F3599F8F}"/>
          </ac:spMkLst>
        </pc:spChg>
        <pc:picChg chg="mod">
          <ac:chgData name="siti mohtar" userId="fa34d19df649bcae" providerId="LiveId" clId="{2F2BE6A8-FBEA-43A7-8C7B-1A80E28097F9}" dt="2020-07-16T04:01:14.304" v="1009" actId="1076"/>
          <ac:picMkLst>
            <pc:docMk/>
            <pc:sldMk cId="1897740974" sldId="340"/>
            <ac:picMk id="14" creationId="{DBF32518-63D2-486A-8234-A32EAE07B95C}"/>
          </ac:picMkLst>
        </pc:picChg>
      </pc:sldChg>
      <pc:sldChg chg="delSp modSp mod">
        <pc:chgData name="siti mohtar" userId="fa34d19df649bcae" providerId="LiveId" clId="{2F2BE6A8-FBEA-43A7-8C7B-1A80E28097F9}" dt="2020-07-16T04:01:25.705" v="1012" actId="21"/>
        <pc:sldMkLst>
          <pc:docMk/>
          <pc:sldMk cId="458692999" sldId="341"/>
        </pc:sldMkLst>
        <pc:spChg chg="del">
          <ac:chgData name="siti mohtar" userId="fa34d19df649bcae" providerId="LiveId" clId="{2F2BE6A8-FBEA-43A7-8C7B-1A80E28097F9}" dt="2020-07-16T04:01:20.736" v="1010" actId="21"/>
          <ac:spMkLst>
            <pc:docMk/>
            <pc:sldMk cId="458692999" sldId="341"/>
            <ac:spMk id="2" creationId="{0DC99450-72EE-4DD7-8A99-08C1D0F2AA4E}"/>
          </ac:spMkLst>
        </pc:spChg>
        <pc:spChg chg="mod">
          <ac:chgData name="siti mohtar" userId="fa34d19df649bcae" providerId="LiveId" clId="{2F2BE6A8-FBEA-43A7-8C7B-1A80E28097F9}" dt="2020-07-16T04:01:06.656" v="1007" actId="14100"/>
          <ac:spMkLst>
            <pc:docMk/>
            <pc:sldMk cId="458692999" sldId="341"/>
            <ac:spMk id="5" creationId="{39E70CB1-72FB-4AF4-9A96-0828EE6555F7}"/>
          </ac:spMkLst>
        </pc:spChg>
        <pc:spChg chg="del">
          <ac:chgData name="siti mohtar" userId="fa34d19df649bcae" providerId="LiveId" clId="{2F2BE6A8-FBEA-43A7-8C7B-1A80E28097F9}" dt="2020-07-16T04:01:25.705" v="1012" actId="21"/>
          <ac:spMkLst>
            <pc:docMk/>
            <pc:sldMk cId="458692999" sldId="341"/>
            <ac:spMk id="7" creationId="{224D7CFC-B824-4EF7-B9AD-D438F3599F8F}"/>
          </ac:spMkLst>
        </pc:spChg>
        <pc:picChg chg="mod">
          <ac:chgData name="siti mohtar" userId="fa34d19df649bcae" providerId="LiveId" clId="{2F2BE6A8-FBEA-43A7-8C7B-1A80E28097F9}" dt="2020-07-16T04:01:22.446" v="1011" actId="1076"/>
          <ac:picMkLst>
            <pc:docMk/>
            <pc:sldMk cId="458692999" sldId="341"/>
            <ac:picMk id="6" creationId="{DB9A66C4-0429-4FC1-940F-67EE1A9E5154}"/>
          </ac:picMkLst>
        </pc:picChg>
        <pc:picChg chg="mod">
          <ac:chgData name="siti mohtar" userId="fa34d19df649bcae" providerId="LiveId" clId="{2F2BE6A8-FBEA-43A7-8C7B-1A80E28097F9}" dt="2020-07-16T04:01:09.284" v="1008" actId="1076"/>
          <ac:picMkLst>
            <pc:docMk/>
            <pc:sldMk cId="458692999" sldId="341"/>
            <ac:picMk id="14" creationId="{DBF32518-63D2-486A-8234-A32EAE07B95C}"/>
          </ac:picMkLst>
        </pc:picChg>
      </pc:sldChg>
      <pc:sldChg chg="delSp modSp mod">
        <pc:chgData name="siti mohtar" userId="fa34d19df649bcae" providerId="LiveId" clId="{2F2BE6A8-FBEA-43A7-8C7B-1A80E28097F9}" dt="2020-07-16T04:02:03.161" v="1022" actId="21"/>
        <pc:sldMkLst>
          <pc:docMk/>
          <pc:sldMk cId="2407442276" sldId="342"/>
        </pc:sldMkLst>
        <pc:spChg chg="del">
          <ac:chgData name="siti mohtar" userId="fa34d19df649bcae" providerId="LiveId" clId="{2F2BE6A8-FBEA-43A7-8C7B-1A80E28097F9}" dt="2020-07-16T04:01:59.274" v="1021" actId="21"/>
          <ac:spMkLst>
            <pc:docMk/>
            <pc:sldMk cId="2407442276" sldId="342"/>
            <ac:spMk id="2" creationId="{0DC99450-72EE-4DD7-8A99-08C1D0F2AA4E}"/>
          </ac:spMkLst>
        </pc:spChg>
        <pc:spChg chg="mod">
          <ac:chgData name="siti mohtar" userId="fa34d19df649bcae" providerId="LiveId" clId="{2F2BE6A8-FBEA-43A7-8C7B-1A80E28097F9}" dt="2020-07-16T04:01:37.471" v="1016" actId="113"/>
          <ac:spMkLst>
            <pc:docMk/>
            <pc:sldMk cId="2407442276" sldId="342"/>
            <ac:spMk id="5" creationId="{39E70CB1-72FB-4AF4-9A96-0828EE6555F7}"/>
          </ac:spMkLst>
        </pc:spChg>
        <pc:spChg chg="del">
          <ac:chgData name="siti mohtar" userId="fa34d19df649bcae" providerId="LiveId" clId="{2F2BE6A8-FBEA-43A7-8C7B-1A80E28097F9}" dt="2020-07-16T04:02:03.161" v="1022" actId="21"/>
          <ac:spMkLst>
            <pc:docMk/>
            <pc:sldMk cId="2407442276" sldId="342"/>
            <ac:spMk id="7" creationId="{224D7CFC-B824-4EF7-B9AD-D438F3599F8F}"/>
          </ac:spMkLst>
        </pc:spChg>
      </pc:sldChg>
      <pc:sldChg chg="delSp modSp mod setBg">
        <pc:chgData name="siti mohtar" userId="fa34d19df649bcae" providerId="LiveId" clId="{2F2BE6A8-FBEA-43A7-8C7B-1A80E28097F9}" dt="2020-07-16T03:53:05.205" v="796" actId="14100"/>
        <pc:sldMkLst>
          <pc:docMk/>
          <pc:sldMk cId="1859370998" sldId="343"/>
        </pc:sldMkLst>
        <pc:spChg chg="mod">
          <ac:chgData name="siti mohtar" userId="fa34d19df649bcae" providerId="LiveId" clId="{2F2BE6A8-FBEA-43A7-8C7B-1A80E28097F9}" dt="2020-07-16T03:53:05.205" v="796" actId="14100"/>
          <ac:spMkLst>
            <pc:docMk/>
            <pc:sldMk cId="1859370998" sldId="343"/>
            <ac:spMk id="5" creationId="{39E70CB1-72FB-4AF4-9A96-0828EE6555F7}"/>
          </ac:spMkLst>
        </pc:spChg>
        <pc:spChg chg="mod">
          <ac:chgData name="siti mohtar" userId="fa34d19df649bcae" providerId="LiveId" clId="{2F2BE6A8-FBEA-43A7-8C7B-1A80E28097F9}" dt="2020-07-16T02:54:14.575" v="13" actId="207"/>
          <ac:spMkLst>
            <pc:docMk/>
            <pc:sldMk cId="1859370998" sldId="343"/>
            <ac:spMk id="6" creationId="{2F98DB49-F9D0-4EF4-A788-C3DD82AE81A4}"/>
          </ac:spMkLst>
        </pc:spChg>
        <pc:spChg chg="del">
          <ac:chgData name="siti mohtar" userId="fa34d19df649bcae" providerId="LiveId" clId="{2F2BE6A8-FBEA-43A7-8C7B-1A80E28097F9}" dt="2020-07-16T02:53:42.475" v="7" actId="21"/>
          <ac:spMkLst>
            <pc:docMk/>
            <pc:sldMk cId="1859370998" sldId="343"/>
            <ac:spMk id="7" creationId="{224D7CFC-B824-4EF7-B9AD-D438F3599F8F}"/>
          </ac:spMkLst>
        </pc:spChg>
        <pc:picChg chg="mod">
          <ac:chgData name="siti mohtar" userId="fa34d19df649bcae" providerId="LiveId" clId="{2F2BE6A8-FBEA-43A7-8C7B-1A80E28097F9}" dt="2020-07-16T02:53:33.572" v="6" actId="1076"/>
          <ac:picMkLst>
            <pc:docMk/>
            <pc:sldMk cId="1859370998" sldId="343"/>
            <ac:picMk id="14" creationId="{DBF32518-63D2-486A-8234-A32EAE07B95C}"/>
          </ac:picMkLst>
        </pc:picChg>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svg"/><Relationship Id="rId1" Type="http://schemas.openxmlformats.org/officeDocument/2006/relationships/image" Target="../media/image8.png"/><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1.svg"/></Relationships>
</file>

<file path=ppt/diagrams/_rels/data2.xml.rels><?xml version="1.0" encoding="UTF-8" standalone="yes"?>
<Relationships xmlns="http://schemas.openxmlformats.org/package/2006/relationships"><Relationship Id="rId2" Type="http://schemas.openxmlformats.org/officeDocument/2006/relationships/image" Target="../media/image15.svg"/><Relationship Id="rId1" Type="http://schemas.openxmlformats.org/officeDocument/2006/relationships/image" Target="../media/image14.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svg"/><Relationship Id="rId1" Type="http://schemas.openxmlformats.org/officeDocument/2006/relationships/image" Target="../media/image8.png"/><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1.svg"/></Relationships>
</file>

<file path=ppt/diagrams/_rels/drawing2.xml.rels><?xml version="1.0" encoding="UTF-8" standalone="yes"?>
<Relationships xmlns="http://schemas.openxmlformats.org/package/2006/relationships"><Relationship Id="rId2" Type="http://schemas.openxmlformats.org/officeDocument/2006/relationships/image" Target="../media/image15.svg"/><Relationship Id="rId1" Type="http://schemas.openxmlformats.org/officeDocument/2006/relationships/image" Target="../media/image14.pn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a:alpha val="0"/>
      </a:schemeClr>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00AF6C2-D5B6-4682-8E64-D40A2B20C955}"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4550C5B4-57D7-4336-949D-7176C6DB24C5}">
      <dgm:prSet/>
      <dgm:spPr>
        <a:xfrm>
          <a:off x="1435590" y="531"/>
          <a:ext cx="4732020" cy="1242935"/>
        </a:xfrm>
        <a:prstGeom prst="rect">
          <a:avLst/>
        </a:prstGeom>
        <a:noFill/>
        <a:ln>
          <a:noFill/>
        </a:ln>
        <a:effectLst/>
      </dgm:spPr>
      <dgm:t>
        <a:bodyPr/>
        <a:lstStyle/>
        <a:p>
          <a:pPr>
            <a:buNone/>
          </a:pPr>
          <a:r>
            <a:rPr lang="en-MY" dirty="0">
              <a:solidFill>
                <a:sysClr val="windowText" lastClr="000000">
                  <a:hueOff val="0"/>
                  <a:satOff val="0"/>
                  <a:lumOff val="0"/>
                  <a:alphaOff val="0"/>
                </a:sysClr>
              </a:solidFill>
              <a:latin typeface="Calibri" panose="020F0502020204030204"/>
              <a:ea typeface="+mn-ea"/>
              <a:cs typeface="+mn-cs"/>
            </a:rPr>
            <a:t>Health Clinics (AND &amp; PND)</a:t>
          </a:r>
          <a:endParaRPr lang="en-US" dirty="0">
            <a:solidFill>
              <a:sysClr val="windowText" lastClr="000000">
                <a:hueOff val="0"/>
                <a:satOff val="0"/>
                <a:lumOff val="0"/>
                <a:alphaOff val="0"/>
              </a:sysClr>
            </a:solidFill>
            <a:latin typeface="Calibri" panose="020F0502020204030204"/>
            <a:ea typeface="+mn-ea"/>
            <a:cs typeface="+mn-cs"/>
          </a:endParaRPr>
        </a:p>
      </dgm:t>
    </dgm:pt>
    <dgm:pt modelId="{4A1E2438-BEBD-48F9-A520-E4E0D808FA10}" type="parTrans" cxnId="{83F710B0-A15A-47BF-B332-0A2DDECE6351}">
      <dgm:prSet/>
      <dgm:spPr/>
      <dgm:t>
        <a:bodyPr/>
        <a:lstStyle/>
        <a:p>
          <a:endParaRPr lang="en-US"/>
        </a:p>
      </dgm:t>
    </dgm:pt>
    <dgm:pt modelId="{B7C21A7A-789C-4DED-B144-EF960009827D}" type="sibTrans" cxnId="{83F710B0-A15A-47BF-B332-0A2DDECE6351}">
      <dgm:prSet/>
      <dgm:spPr/>
      <dgm:t>
        <a:bodyPr/>
        <a:lstStyle/>
        <a:p>
          <a:endParaRPr lang="en-US"/>
        </a:p>
      </dgm:t>
    </dgm:pt>
    <dgm:pt modelId="{8021B970-63FE-4950-A68A-0E6AEA76FEA5}">
      <dgm:prSet/>
      <dgm:spPr>
        <a:xfrm>
          <a:off x="6167610" y="531"/>
          <a:ext cx="4347989" cy="1242935"/>
        </a:xfrm>
        <a:prstGeom prst="rect">
          <a:avLst/>
        </a:prstGeom>
        <a:noFill/>
        <a:ln>
          <a:noFill/>
        </a:ln>
        <a:effectLst/>
      </dgm:spPr>
      <dgm:t>
        <a:bodyPr/>
        <a:lstStyle/>
        <a:p>
          <a:pPr>
            <a:buNone/>
          </a:pPr>
          <a:r>
            <a:rPr lang="en-US" dirty="0">
              <a:solidFill>
                <a:sysClr val="windowText" lastClr="000000">
                  <a:hueOff val="0"/>
                  <a:satOff val="0"/>
                  <a:lumOff val="0"/>
                  <a:alphaOff val="0"/>
                </a:sysClr>
              </a:solidFill>
              <a:latin typeface="Calibri" panose="020F0502020204030204"/>
              <a:ea typeface="+mn-ea"/>
              <a:cs typeface="+mn-cs"/>
            </a:rPr>
            <a:t>AND by EPDS:10.3% to 13.8%</a:t>
          </a:r>
          <a:r>
            <a:rPr lang="en-US" baseline="30000" dirty="0">
              <a:solidFill>
                <a:sysClr val="windowText" lastClr="000000">
                  <a:hueOff val="0"/>
                  <a:satOff val="0"/>
                  <a:lumOff val="0"/>
                  <a:alphaOff val="0"/>
                </a:sysClr>
              </a:solidFill>
              <a:latin typeface="Calibri" panose="020F0502020204030204"/>
              <a:ea typeface="+mn-ea"/>
              <a:cs typeface="+mn-cs"/>
            </a:rPr>
            <a:t>133 - 134, level III</a:t>
          </a:r>
          <a:endParaRPr lang="en-US" dirty="0">
            <a:solidFill>
              <a:sysClr val="windowText" lastClr="000000">
                <a:hueOff val="0"/>
                <a:satOff val="0"/>
                <a:lumOff val="0"/>
                <a:alphaOff val="0"/>
              </a:sysClr>
            </a:solidFill>
            <a:latin typeface="Calibri" panose="020F0502020204030204"/>
            <a:ea typeface="+mn-ea"/>
            <a:cs typeface="+mn-cs"/>
          </a:endParaRPr>
        </a:p>
      </dgm:t>
    </dgm:pt>
    <dgm:pt modelId="{58BAA073-3B65-41EE-8D41-5C1AE39F6986}" type="parTrans" cxnId="{72F52060-1273-4D5D-998C-B9CCADEE14B2}">
      <dgm:prSet/>
      <dgm:spPr/>
      <dgm:t>
        <a:bodyPr/>
        <a:lstStyle/>
        <a:p>
          <a:endParaRPr lang="en-US"/>
        </a:p>
      </dgm:t>
    </dgm:pt>
    <dgm:pt modelId="{09E0CB00-8AB4-4322-9C3D-AF99CD78C789}" type="sibTrans" cxnId="{72F52060-1273-4D5D-998C-B9CCADEE14B2}">
      <dgm:prSet/>
      <dgm:spPr/>
      <dgm:t>
        <a:bodyPr/>
        <a:lstStyle/>
        <a:p>
          <a:endParaRPr lang="en-US"/>
        </a:p>
      </dgm:t>
    </dgm:pt>
    <dgm:pt modelId="{983972B4-2D0D-49F4-A9B5-8E40E8746DCC}">
      <dgm:prSet/>
      <dgm:spPr>
        <a:xfrm>
          <a:off x="6167610" y="531"/>
          <a:ext cx="4347989" cy="1242935"/>
        </a:xfrm>
        <a:prstGeom prst="rect">
          <a:avLst/>
        </a:prstGeom>
        <a:noFill/>
        <a:ln>
          <a:noFill/>
        </a:ln>
        <a:effectLst/>
      </dgm:spPr>
      <dgm:t>
        <a:bodyPr/>
        <a:lstStyle/>
        <a:p>
          <a:pPr>
            <a:buNone/>
          </a:pPr>
          <a:r>
            <a:rPr lang="en-US" dirty="0">
              <a:solidFill>
                <a:sysClr val="windowText" lastClr="000000">
                  <a:hueOff val="0"/>
                  <a:satOff val="0"/>
                  <a:lumOff val="0"/>
                  <a:alphaOff val="0"/>
                </a:sysClr>
              </a:solidFill>
              <a:latin typeface="Calibri" panose="020F0502020204030204"/>
              <a:ea typeface="+mn-ea"/>
              <a:cs typeface="+mn-cs"/>
            </a:rPr>
            <a:t>PND by EPDS: 3.9% to 21.08%</a:t>
          </a:r>
          <a:r>
            <a:rPr lang="en-US" baseline="30000" dirty="0">
              <a:solidFill>
                <a:sysClr val="windowText" lastClr="000000">
                  <a:hueOff val="0"/>
                  <a:satOff val="0"/>
                  <a:lumOff val="0"/>
                  <a:alphaOff val="0"/>
                </a:sysClr>
              </a:solidFill>
              <a:latin typeface="Calibri" panose="020F0502020204030204"/>
              <a:ea typeface="+mn-ea"/>
              <a:cs typeface="+mn-cs"/>
            </a:rPr>
            <a:t>135 - 138, level III</a:t>
          </a:r>
          <a:endParaRPr lang="en-US" dirty="0">
            <a:solidFill>
              <a:sysClr val="windowText" lastClr="000000">
                <a:hueOff val="0"/>
                <a:satOff val="0"/>
                <a:lumOff val="0"/>
                <a:alphaOff val="0"/>
              </a:sysClr>
            </a:solidFill>
            <a:latin typeface="Calibri" panose="020F0502020204030204"/>
            <a:ea typeface="+mn-ea"/>
            <a:cs typeface="+mn-cs"/>
          </a:endParaRPr>
        </a:p>
      </dgm:t>
    </dgm:pt>
    <dgm:pt modelId="{297B3515-F616-4062-BCF2-2A73214DD2ED}" type="parTrans" cxnId="{9D7FEEFC-6759-4864-B26C-1B18D0235B92}">
      <dgm:prSet/>
      <dgm:spPr/>
      <dgm:t>
        <a:bodyPr/>
        <a:lstStyle/>
        <a:p>
          <a:endParaRPr lang="en-US"/>
        </a:p>
      </dgm:t>
    </dgm:pt>
    <dgm:pt modelId="{7FFB4B1D-57D3-4DB0-B597-1014F72C67DB}" type="sibTrans" cxnId="{9D7FEEFC-6759-4864-B26C-1B18D0235B92}">
      <dgm:prSet/>
      <dgm:spPr/>
      <dgm:t>
        <a:bodyPr/>
        <a:lstStyle/>
        <a:p>
          <a:endParaRPr lang="en-US"/>
        </a:p>
      </dgm:t>
    </dgm:pt>
    <dgm:pt modelId="{C15DB316-524F-443C-933B-BAC27DA01BF7}">
      <dgm:prSet/>
      <dgm:spPr>
        <a:xfrm>
          <a:off x="1435590" y="1554201"/>
          <a:ext cx="4732020" cy="1242935"/>
        </a:xfrm>
        <a:prstGeom prst="rect">
          <a:avLst/>
        </a:prstGeom>
        <a:noFill/>
        <a:ln>
          <a:noFill/>
        </a:ln>
        <a:effectLst/>
      </dgm:spPr>
      <dgm:t>
        <a:bodyPr/>
        <a:lstStyle/>
        <a:p>
          <a:pPr>
            <a:buNone/>
          </a:pPr>
          <a:r>
            <a:rPr lang="en-US" dirty="0">
              <a:solidFill>
                <a:sysClr val="windowText" lastClr="000000">
                  <a:hueOff val="0"/>
                  <a:satOff val="0"/>
                  <a:lumOff val="0"/>
                  <a:alphaOff val="0"/>
                </a:sysClr>
              </a:solidFill>
              <a:latin typeface="Calibri" panose="020F0502020204030204"/>
              <a:ea typeface="+mn-ea"/>
              <a:cs typeface="+mn-cs"/>
            </a:rPr>
            <a:t>Hospital setting (PND)</a:t>
          </a:r>
        </a:p>
      </dgm:t>
    </dgm:pt>
    <dgm:pt modelId="{29A6E67C-1B6C-47B5-9E86-4372182AFDAC}" type="parTrans" cxnId="{DB4AB829-2EA2-4617-B2B1-045FBA2C5911}">
      <dgm:prSet/>
      <dgm:spPr/>
      <dgm:t>
        <a:bodyPr/>
        <a:lstStyle/>
        <a:p>
          <a:endParaRPr lang="en-US"/>
        </a:p>
      </dgm:t>
    </dgm:pt>
    <dgm:pt modelId="{AF8DF484-6026-4DDF-8A07-6E184A26D788}" type="sibTrans" cxnId="{DB4AB829-2EA2-4617-B2B1-045FBA2C5911}">
      <dgm:prSet/>
      <dgm:spPr/>
      <dgm:t>
        <a:bodyPr/>
        <a:lstStyle/>
        <a:p>
          <a:endParaRPr lang="en-US"/>
        </a:p>
      </dgm:t>
    </dgm:pt>
    <dgm:pt modelId="{A1E2BCD2-7796-4C61-9CD3-1DF8796D86EE}">
      <dgm:prSet/>
      <dgm:spPr>
        <a:xfrm>
          <a:off x="6167610" y="1554201"/>
          <a:ext cx="4347989" cy="1242935"/>
        </a:xfrm>
        <a:prstGeom prst="rect">
          <a:avLst/>
        </a:prstGeom>
        <a:noFill/>
        <a:ln>
          <a:noFill/>
        </a:ln>
        <a:effectLst/>
      </dgm:spPr>
      <dgm:t>
        <a:bodyPr/>
        <a:lstStyle/>
        <a:p>
          <a:pPr>
            <a:buNone/>
          </a:pPr>
          <a:r>
            <a:rPr lang="en-MY" dirty="0">
              <a:solidFill>
                <a:sysClr val="windowText" lastClr="000000">
                  <a:hueOff val="0"/>
                  <a:satOff val="0"/>
                  <a:lumOff val="0"/>
                  <a:alphaOff val="0"/>
                </a:sysClr>
              </a:solidFill>
              <a:latin typeface="Calibri" panose="020F0502020204030204"/>
              <a:ea typeface="+mn-ea"/>
              <a:cs typeface="+mn-cs"/>
            </a:rPr>
            <a:t>PND by MINI: 6.8% in postnatal clinic</a:t>
          </a:r>
          <a:r>
            <a:rPr lang="en-MY" baseline="30000" dirty="0">
              <a:solidFill>
                <a:sysClr val="windowText" lastClr="000000">
                  <a:hueOff val="0"/>
                  <a:satOff val="0"/>
                  <a:lumOff val="0"/>
                  <a:alphaOff val="0"/>
                </a:sysClr>
              </a:solidFill>
              <a:latin typeface="Calibri" panose="020F0502020204030204"/>
              <a:ea typeface="+mn-ea"/>
              <a:cs typeface="+mn-cs"/>
            </a:rPr>
            <a:t>139, level III</a:t>
          </a:r>
          <a:endParaRPr lang="en-US" dirty="0">
            <a:solidFill>
              <a:sysClr val="windowText" lastClr="000000">
                <a:hueOff val="0"/>
                <a:satOff val="0"/>
                <a:lumOff val="0"/>
                <a:alphaOff val="0"/>
              </a:sysClr>
            </a:solidFill>
            <a:latin typeface="Calibri" panose="020F0502020204030204"/>
            <a:ea typeface="+mn-ea"/>
            <a:cs typeface="+mn-cs"/>
          </a:endParaRPr>
        </a:p>
      </dgm:t>
    </dgm:pt>
    <dgm:pt modelId="{88291FC4-0356-4D24-B95D-CCA818E33744}" type="parTrans" cxnId="{F5B0DAC7-E912-4FEC-9C87-FE6C6F69A60A}">
      <dgm:prSet/>
      <dgm:spPr/>
      <dgm:t>
        <a:bodyPr/>
        <a:lstStyle/>
        <a:p>
          <a:endParaRPr lang="en-US"/>
        </a:p>
      </dgm:t>
    </dgm:pt>
    <dgm:pt modelId="{A1C35FD2-878B-41E3-A313-36B7D0F74C9C}" type="sibTrans" cxnId="{F5B0DAC7-E912-4FEC-9C87-FE6C6F69A60A}">
      <dgm:prSet/>
      <dgm:spPr/>
      <dgm:t>
        <a:bodyPr/>
        <a:lstStyle/>
        <a:p>
          <a:endParaRPr lang="en-US"/>
        </a:p>
      </dgm:t>
    </dgm:pt>
    <dgm:pt modelId="{EB4242B4-F3B4-45D7-8391-436BD8EA4E46}">
      <dgm:prSet/>
      <dgm:spPr>
        <a:xfrm>
          <a:off x="6167610" y="1554201"/>
          <a:ext cx="4347989" cy="1242935"/>
        </a:xfrm>
        <a:prstGeom prst="rect">
          <a:avLst/>
        </a:prstGeom>
        <a:noFill/>
        <a:ln>
          <a:noFill/>
        </a:ln>
        <a:effectLst/>
      </dgm:spPr>
      <dgm:t>
        <a:bodyPr/>
        <a:lstStyle/>
        <a:p>
          <a:pPr>
            <a:buNone/>
          </a:pPr>
          <a:r>
            <a:rPr lang="en-US" dirty="0">
              <a:solidFill>
                <a:sysClr val="windowText" lastClr="000000">
                  <a:hueOff val="0"/>
                  <a:satOff val="0"/>
                  <a:lumOff val="0"/>
                  <a:alphaOff val="0"/>
                </a:sysClr>
              </a:solidFill>
              <a:latin typeface="Calibri" panose="020F0502020204030204"/>
              <a:ea typeface="+mn-ea"/>
              <a:cs typeface="+mn-cs"/>
            </a:rPr>
            <a:t>PND by EPDS: 31.7% in postnatal ward</a:t>
          </a:r>
          <a:r>
            <a:rPr lang="en-US" baseline="30000" dirty="0">
              <a:solidFill>
                <a:sysClr val="windowText" lastClr="000000">
                  <a:hueOff val="0"/>
                  <a:satOff val="0"/>
                  <a:lumOff val="0"/>
                  <a:alphaOff val="0"/>
                </a:sysClr>
              </a:solidFill>
              <a:latin typeface="Calibri" panose="020F0502020204030204"/>
              <a:ea typeface="+mn-ea"/>
              <a:cs typeface="+mn-cs"/>
            </a:rPr>
            <a:t>140, level III</a:t>
          </a:r>
          <a:endParaRPr lang="en-US" dirty="0">
            <a:solidFill>
              <a:sysClr val="windowText" lastClr="000000">
                <a:hueOff val="0"/>
                <a:satOff val="0"/>
                <a:lumOff val="0"/>
                <a:alphaOff val="0"/>
              </a:sysClr>
            </a:solidFill>
            <a:latin typeface="Calibri" panose="020F0502020204030204"/>
            <a:ea typeface="+mn-ea"/>
            <a:cs typeface="+mn-cs"/>
          </a:endParaRPr>
        </a:p>
      </dgm:t>
    </dgm:pt>
    <dgm:pt modelId="{CF8A2B71-9155-428E-8747-985903D01552}" type="parTrans" cxnId="{E11C6F13-45C8-498E-9972-F4F41AC3233A}">
      <dgm:prSet/>
      <dgm:spPr/>
      <dgm:t>
        <a:bodyPr/>
        <a:lstStyle/>
        <a:p>
          <a:endParaRPr lang="en-US"/>
        </a:p>
      </dgm:t>
    </dgm:pt>
    <dgm:pt modelId="{7F879CE7-987A-4EBB-8C56-6F3B481B6F62}" type="sibTrans" cxnId="{E11C6F13-45C8-498E-9972-F4F41AC3233A}">
      <dgm:prSet/>
      <dgm:spPr/>
      <dgm:t>
        <a:bodyPr/>
        <a:lstStyle/>
        <a:p>
          <a:endParaRPr lang="en-US"/>
        </a:p>
      </dgm:t>
    </dgm:pt>
    <dgm:pt modelId="{5A87FE12-A626-45EF-99DE-14C95B3D7659}">
      <dgm:prSet/>
      <dgm:spPr>
        <a:xfrm>
          <a:off x="1435590" y="3107870"/>
          <a:ext cx="9080009" cy="1242935"/>
        </a:xfrm>
        <a:prstGeom prst="rect">
          <a:avLst/>
        </a:prstGeom>
        <a:noFill/>
        <a:ln>
          <a:noFill/>
        </a:ln>
        <a:effectLst/>
      </dgm:spPr>
      <dgm:t>
        <a:bodyPr/>
        <a:lstStyle/>
        <a:p>
          <a:pPr>
            <a:buNone/>
          </a:pPr>
          <a:endParaRPr lang="en-US" dirty="0">
            <a:solidFill>
              <a:sysClr val="windowText" lastClr="000000">
                <a:hueOff val="0"/>
                <a:satOff val="0"/>
                <a:lumOff val="0"/>
                <a:alphaOff val="0"/>
              </a:sysClr>
            </a:solidFill>
            <a:latin typeface="Calibri" panose="020F0502020204030204"/>
            <a:ea typeface="+mn-ea"/>
            <a:cs typeface="+mn-cs"/>
          </a:endParaRPr>
        </a:p>
      </dgm:t>
    </dgm:pt>
    <dgm:pt modelId="{09CEDF88-1C14-48D0-8A18-E8C524C20376}" type="sibTrans" cxnId="{1891BC96-27BB-4338-9879-EF5676C6C927}">
      <dgm:prSet/>
      <dgm:spPr/>
      <dgm:t>
        <a:bodyPr/>
        <a:lstStyle/>
        <a:p>
          <a:endParaRPr lang="en-US"/>
        </a:p>
      </dgm:t>
    </dgm:pt>
    <dgm:pt modelId="{B92D3D9E-CBF4-47AC-9C53-7762DF28D241}" type="parTrans" cxnId="{1891BC96-27BB-4338-9879-EF5676C6C927}">
      <dgm:prSet/>
      <dgm:spPr/>
      <dgm:t>
        <a:bodyPr/>
        <a:lstStyle/>
        <a:p>
          <a:endParaRPr lang="en-US"/>
        </a:p>
      </dgm:t>
    </dgm:pt>
    <dgm:pt modelId="{2D52DF2B-80E6-4BFB-8D3D-8975D39BE446}" type="pres">
      <dgm:prSet presAssocID="{000AF6C2-D5B6-4682-8E64-D40A2B20C955}" presName="root" presStyleCnt="0">
        <dgm:presLayoutVars>
          <dgm:dir/>
          <dgm:resizeHandles val="exact"/>
        </dgm:presLayoutVars>
      </dgm:prSet>
      <dgm:spPr/>
    </dgm:pt>
    <dgm:pt modelId="{1FBCFD27-8324-48D7-B0F7-FAD8E2CA3BEA}" type="pres">
      <dgm:prSet presAssocID="{4550C5B4-57D7-4336-949D-7176C6DB24C5}" presName="compNode" presStyleCnt="0"/>
      <dgm:spPr/>
    </dgm:pt>
    <dgm:pt modelId="{6BBCE4E9-D99C-4C95-90E6-8079C0C490E9}" type="pres">
      <dgm:prSet presAssocID="{4550C5B4-57D7-4336-949D-7176C6DB24C5}" presName="bgRect" presStyleLbl="bgShp" presStyleIdx="0" presStyleCnt="3"/>
      <dgm:spPr>
        <a:xfrm>
          <a:off x="0" y="531"/>
          <a:ext cx="10515600" cy="1242935"/>
        </a:xfrm>
        <a:prstGeom prst="roundRect">
          <a:avLst>
            <a:gd name="adj" fmla="val 10000"/>
          </a:avLst>
        </a:prstGeom>
        <a:solidFill>
          <a:srgbClr val="ED7D31">
            <a:hueOff val="0"/>
            <a:satOff val="0"/>
            <a:lumOff val="0"/>
            <a:alphaOff val="0"/>
          </a:srgbClr>
        </a:solidFill>
        <a:ln>
          <a:noFill/>
        </a:ln>
        <a:effectLst/>
      </dgm:spPr>
    </dgm:pt>
    <dgm:pt modelId="{6D9A244E-F545-4AC7-AD86-A2733D6811B7}" type="pres">
      <dgm:prSet presAssocID="{4550C5B4-57D7-4336-949D-7176C6DB24C5}" presName="iconRect" presStyleLbl="node1" presStyleIdx="0" presStyleCnt="3"/>
      <dgm:spPr>
        <a:xfrm>
          <a:off x="375988" y="280191"/>
          <a:ext cx="683614" cy="68361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gm:spPr>
      <dgm:extLst>
        <a:ext uri="{E40237B7-FDA0-4F09-8148-C483321AD2D9}">
          <dgm14:cNvPr xmlns:dgm14="http://schemas.microsoft.com/office/drawing/2010/diagram" id="0" name="" descr="Skeleton"/>
        </a:ext>
      </dgm:extLst>
    </dgm:pt>
    <dgm:pt modelId="{7D31178F-B4D3-4CF6-BD7A-D9D7852C0DA6}" type="pres">
      <dgm:prSet presAssocID="{4550C5B4-57D7-4336-949D-7176C6DB24C5}" presName="spaceRect" presStyleCnt="0"/>
      <dgm:spPr/>
    </dgm:pt>
    <dgm:pt modelId="{115AD8C3-2881-43EA-9AE1-89F17063F14F}" type="pres">
      <dgm:prSet presAssocID="{4550C5B4-57D7-4336-949D-7176C6DB24C5}" presName="parTx" presStyleLbl="revTx" presStyleIdx="0" presStyleCnt="5">
        <dgm:presLayoutVars>
          <dgm:chMax val="0"/>
          <dgm:chPref val="0"/>
        </dgm:presLayoutVars>
      </dgm:prSet>
      <dgm:spPr/>
    </dgm:pt>
    <dgm:pt modelId="{F89BE58A-A14B-4A5C-B2B4-66E78B6E5217}" type="pres">
      <dgm:prSet presAssocID="{4550C5B4-57D7-4336-949D-7176C6DB24C5}" presName="desTx" presStyleLbl="revTx" presStyleIdx="1" presStyleCnt="5">
        <dgm:presLayoutVars/>
      </dgm:prSet>
      <dgm:spPr/>
    </dgm:pt>
    <dgm:pt modelId="{F41D3BDF-1C44-458F-903F-4A111E0E30FB}" type="pres">
      <dgm:prSet presAssocID="{B7C21A7A-789C-4DED-B144-EF960009827D}" presName="sibTrans" presStyleCnt="0"/>
      <dgm:spPr/>
    </dgm:pt>
    <dgm:pt modelId="{CF6F321C-672A-4CD9-84A6-CA9C5FB1F155}" type="pres">
      <dgm:prSet presAssocID="{C15DB316-524F-443C-933B-BAC27DA01BF7}" presName="compNode" presStyleCnt="0"/>
      <dgm:spPr/>
    </dgm:pt>
    <dgm:pt modelId="{DFE72B7A-E0A0-4C91-B83C-8A6339833E4C}" type="pres">
      <dgm:prSet presAssocID="{C15DB316-524F-443C-933B-BAC27DA01BF7}" presName="bgRect" presStyleLbl="bgShp" presStyleIdx="1" presStyleCnt="3"/>
      <dgm:spPr>
        <a:xfrm>
          <a:off x="0" y="1554201"/>
          <a:ext cx="10515600" cy="1242935"/>
        </a:xfrm>
        <a:prstGeom prst="roundRect">
          <a:avLst>
            <a:gd name="adj" fmla="val 10000"/>
          </a:avLst>
        </a:prstGeom>
        <a:solidFill>
          <a:srgbClr val="A5A5A5">
            <a:hueOff val="0"/>
            <a:satOff val="0"/>
            <a:lumOff val="0"/>
            <a:alphaOff val="0"/>
          </a:srgbClr>
        </a:solidFill>
        <a:ln>
          <a:noFill/>
        </a:ln>
        <a:effectLst/>
      </dgm:spPr>
    </dgm:pt>
    <dgm:pt modelId="{5C84CDE9-1B79-4BE9-895C-F87CC567315D}" type="pres">
      <dgm:prSet presAssocID="{C15DB316-524F-443C-933B-BAC27DA01BF7}" presName="iconRect" presStyleLbl="node1" presStyleIdx="1" presStyleCnt="3"/>
      <dgm:spPr>
        <a:xfrm>
          <a:off x="375988" y="1833861"/>
          <a:ext cx="683614" cy="68361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gm:spPr>
      <dgm:extLst>
        <a:ext uri="{E40237B7-FDA0-4F09-8148-C483321AD2D9}">
          <dgm14:cNvPr xmlns:dgm14="http://schemas.microsoft.com/office/drawing/2010/diagram" id="0" name="" descr="Hospital"/>
        </a:ext>
      </dgm:extLst>
    </dgm:pt>
    <dgm:pt modelId="{5BE938E5-9FB5-4827-B8C0-D8D42DD9FAA9}" type="pres">
      <dgm:prSet presAssocID="{C15DB316-524F-443C-933B-BAC27DA01BF7}" presName="spaceRect" presStyleCnt="0"/>
      <dgm:spPr/>
    </dgm:pt>
    <dgm:pt modelId="{83A2BA02-50AF-4C34-9F58-D89694A0C639}" type="pres">
      <dgm:prSet presAssocID="{C15DB316-524F-443C-933B-BAC27DA01BF7}" presName="parTx" presStyleLbl="revTx" presStyleIdx="2" presStyleCnt="5">
        <dgm:presLayoutVars>
          <dgm:chMax val="0"/>
          <dgm:chPref val="0"/>
        </dgm:presLayoutVars>
      </dgm:prSet>
      <dgm:spPr/>
    </dgm:pt>
    <dgm:pt modelId="{F3FD2481-036D-4325-820D-C4414B10EFAA}" type="pres">
      <dgm:prSet presAssocID="{C15DB316-524F-443C-933B-BAC27DA01BF7}" presName="desTx" presStyleLbl="revTx" presStyleIdx="3" presStyleCnt="5">
        <dgm:presLayoutVars/>
      </dgm:prSet>
      <dgm:spPr/>
    </dgm:pt>
    <dgm:pt modelId="{D5B16C22-611A-4813-B77F-FEBD135FB955}" type="pres">
      <dgm:prSet presAssocID="{AF8DF484-6026-4DDF-8A07-6E184A26D788}" presName="sibTrans" presStyleCnt="0"/>
      <dgm:spPr/>
    </dgm:pt>
    <dgm:pt modelId="{5D66B06C-3A63-4555-BB86-578A291EC108}" type="pres">
      <dgm:prSet presAssocID="{5A87FE12-A626-45EF-99DE-14C95B3D7659}" presName="compNode" presStyleCnt="0"/>
      <dgm:spPr/>
    </dgm:pt>
    <dgm:pt modelId="{F025F051-8D8A-4B99-9D8D-25D3BE5B1FAC}" type="pres">
      <dgm:prSet presAssocID="{5A87FE12-A626-45EF-99DE-14C95B3D7659}" presName="bgRect" presStyleLbl="bgShp" presStyleIdx="2" presStyleCnt="3"/>
      <dgm:spPr>
        <a:xfrm>
          <a:off x="0" y="3107870"/>
          <a:ext cx="10515600" cy="1242935"/>
        </a:xfrm>
        <a:prstGeom prst="roundRect">
          <a:avLst>
            <a:gd name="adj" fmla="val 10000"/>
          </a:avLst>
        </a:prstGeom>
        <a:solidFill>
          <a:srgbClr val="FFC000">
            <a:hueOff val="0"/>
            <a:satOff val="0"/>
            <a:lumOff val="0"/>
            <a:alphaOff val="0"/>
          </a:srgbClr>
        </a:solidFill>
        <a:ln>
          <a:noFill/>
        </a:ln>
        <a:effectLst/>
      </dgm:spPr>
    </dgm:pt>
    <dgm:pt modelId="{58ED4501-0BE7-438D-8751-EC05104AD285}" type="pres">
      <dgm:prSet presAssocID="{5A87FE12-A626-45EF-99DE-14C95B3D7659}" presName="iconRect" presStyleLbl="node1" presStyleIdx="2" presStyleCnt="3"/>
      <dgm:spPr>
        <a:xfrm>
          <a:off x="375988" y="3387531"/>
          <a:ext cx="683614" cy="68361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gm:spPr>
      <dgm:extLst>
        <a:ext uri="{E40237B7-FDA0-4F09-8148-C483321AD2D9}">
          <dgm14:cNvPr xmlns:dgm14="http://schemas.microsoft.com/office/drawing/2010/diagram" id="0" name="" descr="Statistics"/>
        </a:ext>
      </dgm:extLst>
    </dgm:pt>
    <dgm:pt modelId="{4F615BB8-374A-4B72-A4EC-01913032B9AA}" type="pres">
      <dgm:prSet presAssocID="{5A87FE12-A626-45EF-99DE-14C95B3D7659}" presName="spaceRect" presStyleCnt="0"/>
      <dgm:spPr/>
    </dgm:pt>
    <dgm:pt modelId="{7E84CC04-B261-4A5C-B057-81ED502F95B9}" type="pres">
      <dgm:prSet presAssocID="{5A87FE12-A626-45EF-99DE-14C95B3D7659}" presName="parTx" presStyleLbl="revTx" presStyleIdx="4" presStyleCnt="5">
        <dgm:presLayoutVars>
          <dgm:chMax val="0"/>
          <dgm:chPref val="0"/>
        </dgm:presLayoutVars>
      </dgm:prSet>
      <dgm:spPr/>
    </dgm:pt>
  </dgm:ptLst>
  <dgm:cxnLst>
    <dgm:cxn modelId="{E11C6F13-45C8-498E-9972-F4F41AC3233A}" srcId="{C15DB316-524F-443C-933B-BAC27DA01BF7}" destId="{EB4242B4-F3B4-45D7-8391-436BD8EA4E46}" srcOrd="1" destOrd="0" parTransId="{CF8A2B71-9155-428E-8747-985903D01552}" sibTransId="{7F879CE7-987A-4EBB-8C56-6F3B481B6F62}"/>
    <dgm:cxn modelId="{F1F4AC1C-3820-4F0F-98BA-3E76A778325E}" type="presOf" srcId="{8021B970-63FE-4950-A68A-0E6AEA76FEA5}" destId="{F89BE58A-A14B-4A5C-B2B4-66E78B6E5217}" srcOrd="0" destOrd="0" presId="urn:microsoft.com/office/officeart/2018/2/layout/IconVerticalSolidList"/>
    <dgm:cxn modelId="{DB4AB829-2EA2-4617-B2B1-045FBA2C5911}" srcId="{000AF6C2-D5B6-4682-8E64-D40A2B20C955}" destId="{C15DB316-524F-443C-933B-BAC27DA01BF7}" srcOrd="1" destOrd="0" parTransId="{29A6E67C-1B6C-47B5-9E86-4372182AFDAC}" sibTransId="{AF8DF484-6026-4DDF-8A07-6E184A26D788}"/>
    <dgm:cxn modelId="{4B48AB3D-DB54-4DDE-BEAA-B01F2C122EDD}" type="presOf" srcId="{983972B4-2D0D-49F4-A9B5-8E40E8746DCC}" destId="{F89BE58A-A14B-4A5C-B2B4-66E78B6E5217}" srcOrd="0" destOrd="1" presId="urn:microsoft.com/office/officeart/2018/2/layout/IconVerticalSolidList"/>
    <dgm:cxn modelId="{01F3BC3F-70F2-4088-83A8-41FD81E035D6}" type="presOf" srcId="{000AF6C2-D5B6-4682-8E64-D40A2B20C955}" destId="{2D52DF2B-80E6-4BFB-8D3D-8975D39BE446}" srcOrd="0" destOrd="0" presId="urn:microsoft.com/office/officeart/2018/2/layout/IconVerticalSolidList"/>
    <dgm:cxn modelId="{72F52060-1273-4D5D-998C-B9CCADEE14B2}" srcId="{4550C5B4-57D7-4336-949D-7176C6DB24C5}" destId="{8021B970-63FE-4950-A68A-0E6AEA76FEA5}" srcOrd="0" destOrd="0" parTransId="{58BAA073-3B65-41EE-8D41-5C1AE39F6986}" sibTransId="{09E0CB00-8AB4-4322-9C3D-AF99CD78C789}"/>
    <dgm:cxn modelId="{D5EA766E-320F-480D-BC1D-27DCD45477AD}" type="presOf" srcId="{5A87FE12-A626-45EF-99DE-14C95B3D7659}" destId="{7E84CC04-B261-4A5C-B057-81ED502F95B9}" srcOrd="0" destOrd="0" presId="urn:microsoft.com/office/officeart/2018/2/layout/IconVerticalSolidList"/>
    <dgm:cxn modelId="{04740680-FF00-45F8-9081-555BAE530F66}" type="presOf" srcId="{A1E2BCD2-7796-4C61-9CD3-1DF8796D86EE}" destId="{F3FD2481-036D-4325-820D-C4414B10EFAA}" srcOrd="0" destOrd="0" presId="urn:microsoft.com/office/officeart/2018/2/layout/IconVerticalSolidList"/>
    <dgm:cxn modelId="{1891BC96-27BB-4338-9879-EF5676C6C927}" srcId="{000AF6C2-D5B6-4682-8E64-D40A2B20C955}" destId="{5A87FE12-A626-45EF-99DE-14C95B3D7659}" srcOrd="2" destOrd="0" parTransId="{B92D3D9E-CBF4-47AC-9C53-7762DF28D241}" sibTransId="{09CEDF88-1C14-48D0-8A18-E8C524C20376}"/>
    <dgm:cxn modelId="{83F710B0-A15A-47BF-B332-0A2DDECE6351}" srcId="{000AF6C2-D5B6-4682-8E64-D40A2B20C955}" destId="{4550C5B4-57D7-4336-949D-7176C6DB24C5}" srcOrd="0" destOrd="0" parTransId="{4A1E2438-BEBD-48F9-A520-E4E0D808FA10}" sibTransId="{B7C21A7A-789C-4DED-B144-EF960009827D}"/>
    <dgm:cxn modelId="{8ED20EC4-B688-4F4A-AAD4-1BFAD7566392}" type="presOf" srcId="{4550C5B4-57D7-4336-949D-7176C6DB24C5}" destId="{115AD8C3-2881-43EA-9AE1-89F17063F14F}" srcOrd="0" destOrd="0" presId="urn:microsoft.com/office/officeart/2018/2/layout/IconVerticalSolidList"/>
    <dgm:cxn modelId="{F5B0DAC7-E912-4FEC-9C87-FE6C6F69A60A}" srcId="{C15DB316-524F-443C-933B-BAC27DA01BF7}" destId="{A1E2BCD2-7796-4C61-9CD3-1DF8796D86EE}" srcOrd="0" destOrd="0" parTransId="{88291FC4-0356-4D24-B95D-CCA818E33744}" sibTransId="{A1C35FD2-878B-41E3-A313-36B7D0F74C9C}"/>
    <dgm:cxn modelId="{F30EBDC8-6331-4EC4-A309-228B0F88A858}" type="presOf" srcId="{EB4242B4-F3B4-45D7-8391-436BD8EA4E46}" destId="{F3FD2481-036D-4325-820D-C4414B10EFAA}" srcOrd="0" destOrd="1" presId="urn:microsoft.com/office/officeart/2018/2/layout/IconVerticalSolidList"/>
    <dgm:cxn modelId="{19F56ECF-1EC1-4C17-8F7F-09D49D8DDA3E}" type="presOf" srcId="{C15DB316-524F-443C-933B-BAC27DA01BF7}" destId="{83A2BA02-50AF-4C34-9F58-D89694A0C639}" srcOrd="0" destOrd="0" presId="urn:microsoft.com/office/officeart/2018/2/layout/IconVerticalSolidList"/>
    <dgm:cxn modelId="{9D7FEEFC-6759-4864-B26C-1B18D0235B92}" srcId="{4550C5B4-57D7-4336-949D-7176C6DB24C5}" destId="{983972B4-2D0D-49F4-A9B5-8E40E8746DCC}" srcOrd="1" destOrd="0" parTransId="{297B3515-F616-4062-BCF2-2A73214DD2ED}" sibTransId="{7FFB4B1D-57D3-4DB0-B597-1014F72C67DB}"/>
    <dgm:cxn modelId="{DAEBE9C4-7864-4710-9832-F6EFE7A8152A}" type="presParOf" srcId="{2D52DF2B-80E6-4BFB-8D3D-8975D39BE446}" destId="{1FBCFD27-8324-48D7-B0F7-FAD8E2CA3BEA}" srcOrd="0" destOrd="0" presId="urn:microsoft.com/office/officeart/2018/2/layout/IconVerticalSolidList"/>
    <dgm:cxn modelId="{176F8EE8-ACCC-4B14-B7CF-51D86ACBBED0}" type="presParOf" srcId="{1FBCFD27-8324-48D7-B0F7-FAD8E2CA3BEA}" destId="{6BBCE4E9-D99C-4C95-90E6-8079C0C490E9}" srcOrd="0" destOrd="0" presId="urn:microsoft.com/office/officeart/2018/2/layout/IconVerticalSolidList"/>
    <dgm:cxn modelId="{CCE00F70-95CB-493F-A659-4CDC22510361}" type="presParOf" srcId="{1FBCFD27-8324-48D7-B0F7-FAD8E2CA3BEA}" destId="{6D9A244E-F545-4AC7-AD86-A2733D6811B7}" srcOrd="1" destOrd="0" presId="urn:microsoft.com/office/officeart/2018/2/layout/IconVerticalSolidList"/>
    <dgm:cxn modelId="{6EB89BC2-E67D-4637-96F9-D7251DD408DD}" type="presParOf" srcId="{1FBCFD27-8324-48D7-B0F7-FAD8E2CA3BEA}" destId="{7D31178F-B4D3-4CF6-BD7A-D9D7852C0DA6}" srcOrd="2" destOrd="0" presId="urn:microsoft.com/office/officeart/2018/2/layout/IconVerticalSolidList"/>
    <dgm:cxn modelId="{72BBFA4D-CD6C-4141-AB8E-18AFF5F76ED1}" type="presParOf" srcId="{1FBCFD27-8324-48D7-B0F7-FAD8E2CA3BEA}" destId="{115AD8C3-2881-43EA-9AE1-89F17063F14F}" srcOrd="3" destOrd="0" presId="urn:microsoft.com/office/officeart/2018/2/layout/IconVerticalSolidList"/>
    <dgm:cxn modelId="{844DAB91-2927-4A3A-883B-93D38AE1F159}" type="presParOf" srcId="{1FBCFD27-8324-48D7-B0F7-FAD8E2CA3BEA}" destId="{F89BE58A-A14B-4A5C-B2B4-66E78B6E5217}" srcOrd="4" destOrd="0" presId="urn:microsoft.com/office/officeart/2018/2/layout/IconVerticalSolidList"/>
    <dgm:cxn modelId="{E5DF46E4-5D6D-499A-9AA1-B3D85877B971}" type="presParOf" srcId="{2D52DF2B-80E6-4BFB-8D3D-8975D39BE446}" destId="{F41D3BDF-1C44-458F-903F-4A111E0E30FB}" srcOrd="1" destOrd="0" presId="urn:microsoft.com/office/officeart/2018/2/layout/IconVerticalSolidList"/>
    <dgm:cxn modelId="{6069BA50-67A3-42A5-BE01-BEE516A41136}" type="presParOf" srcId="{2D52DF2B-80E6-4BFB-8D3D-8975D39BE446}" destId="{CF6F321C-672A-4CD9-84A6-CA9C5FB1F155}" srcOrd="2" destOrd="0" presId="urn:microsoft.com/office/officeart/2018/2/layout/IconVerticalSolidList"/>
    <dgm:cxn modelId="{C80BF05B-0D3A-43DE-97D8-971CDB6345A1}" type="presParOf" srcId="{CF6F321C-672A-4CD9-84A6-CA9C5FB1F155}" destId="{DFE72B7A-E0A0-4C91-B83C-8A6339833E4C}" srcOrd="0" destOrd="0" presId="urn:microsoft.com/office/officeart/2018/2/layout/IconVerticalSolidList"/>
    <dgm:cxn modelId="{3AFBCF7E-0F63-4664-A81C-78B81BB46F23}" type="presParOf" srcId="{CF6F321C-672A-4CD9-84A6-CA9C5FB1F155}" destId="{5C84CDE9-1B79-4BE9-895C-F87CC567315D}" srcOrd="1" destOrd="0" presId="urn:microsoft.com/office/officeart/2018/2/layout/IconVerticalSolidList"/>
    <dgm:cxn modelId="{691A7B9B-DA7D-40D4-9D65-8168AC407A18}" type="presParOf" srcId="{CF6F321C-672A-4CD9-84A6-CA9C5FB1F155}" destId="{5BE938E5-9FB5-4827-B8C0-D8D42DD9FAA9}" srcOrd="2" destOrd="0" presId="urn:microsoft.com/office/officeart/2018/2/layout/IconVerticalSolidList"/>
    <dgm:cxn modelId="{29129E43-1591-48EF-B6D2-2B34D6FF54F2}" type="presParOf" srcId="{CF6F321C-672A-4CD9-84A6-CA9C5FB1F155}" destId="{83A2BA02-50AF-4C34-9F58-D89694A0C639}" srcOrd="3" destOrd="0" presId="urn:microsoft.com/office/officeart/2018/2/layout/IconVerticalSolidList"/>
    <dgm:cxn modelId="{D92AC3B3-46A8-4600-A4F1-CA229DEC4F43}" type="presParOf" srcId="{CF6F321C-672A-4CD9-84A6-CA9C5FB1F155}" destId="{F3FD2481-036D-4325-820D-C4414B10EFAA}" srcOrd="4" destOrd="0" presId="urn:microsoft.com/office/officeart/2018/2/layout/IconVerticalSolidList"/>
    <dgm:cxn modelId="{A6A4789B-D22F-41DB-B8C7-8CB8C6841D0C}" type="presParOf" srcId="{2D52DF2B-80E6-4BFB-8D3D-8975D39BE446}" destId="{D5B16C22-611A-4813-B77F-FEBD135FB955}" srcOrd="3" destOrd="0" presId="urn:microsoft.com/office/officeart/2018/2/layout/IconVerticalSolidList"/>
    <dgm:cxn modelId="{AC48CA97-E97C-448E-A312-53DF9212DDDE}" type="presParOf" srcId="{2D52DF2B-80E6-4BFB-8D3D-8975D39BE446}" destId="{5D66B06C-3A63-4555-BB86-578A291EC108}" srcOrd="4" destOrd="0" presId="urn:microsoft.com/office/officeart/2018/2/layout/IconVerticalSolidList"/>
    <dgm:cxn modelId="{D035A19F-64E9-4013-8500-622B7A05E451}" type="presParOf" srcId="{5D66B06C-3A63-4555-BB86-578A291EC108}" destId="{F025F051-8D8A-4B99-9D8D-25D3BE5B1FAC}" srcOrd="0" destOrd="0" presId="urn:microsoft.com/office/officeart/2018/2/layout/IconVerticalSolidList"/>
    <dgm:cxn modelId="{1FB7F9F5-AC09-402C-BEC5-737B3C369213}" type="presParOf" srcId="{5D66B06C-3A63-4555-BB86-578A291EC108}" destId="{58ED4501-0BE7-438D-8751-EC05104AD285}" srcOrd="1" destOrd="0" presId="urn:microsoft.com/office/officeart/2018/2/layout/IconVerticalSolidList"/>
    <dgm:cxn modelId="{0753BC69-BAF6-455D-B7D4-11E29DF5DA75}" type="presParOf" srcId="{5D66B06C-3A63-4555-BB86-578A291EC108}" destId="{4F615BB8-374A-4B72-A4EC-01913032B9AA}" srcOrd="2" destOrd="0" presId="urn:microsoft.com/office/officeart/2018/2/layout/IconVerticalSolidList"/>
    <dgm:cxn modelId="{50794048-3ABD-43A0-A6DA-679C130C9E0D}" type="presParOf" srcId="{5D66B06C-3A63-4555-BB86-578A291EC108}" destId="{7E84CC04-B261-4A5C-B057-81ED502F95B9}" srcOrd="3" destOrd="0" presId="urn:microsoft.com/office/officeart/2018/2/layout/IconVerticalSoli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972DC04-DE6A-48BB-85D7-104E8A85C45D}" type="doc">
      <dgm:prSet loTypeId="urn:microsoft.com/office/officeart/2018/2/layout/IconLabelDescriptionList" loCatId="icon" qsTypeId="urn:microsoft.com/office/officeart/2005/8/quickstyle/simple1" qsCatId="simple" csTypeId="urn:microsoft.com/office/officeart/2018/5/colors/Iconchunking_neutralbg_accent2_2" csCatId="accent2" phldr="1"/>
      <dgm:spPr/>
      <dgm:t>
        <a:bodyPr/>
        <a:lstStyle/>
        <a:p>
          <a:endParaRPr lang="en-US"/>
        </a:p>
      </dgm:t>
    </dgm:pt>
    <dgm:pt modelId="{6E4AD8A6-57D6-45D7-BE1F-F3E2B406FE3C}">
      <dgm:prSet/>
      <dgm:spPr/>
      <dgm:t>
        <a:bodyPr/>
        <a:lstStyle/>
        <a:p>
          <a:pPr>
            <a:lnSpc>
              <a:spcPct val="100000"/>
            </a:lnSpc>
            <a:defRPr b="1"/>
          </a:pPr>
          <a:r>
            <a:rPr lang="en-US"/>
            <a:t>TO MOTHER:</a:t>
          </a:r>
        </a:p>
      </dgm:t>
    </dgm:pt>
    <dgm:pt modelId="{F7763692-A1FE-42B1-A4D4-6DF960B0860E}" type="parTrans" cxnId="{9107C938-53A4-4DA8-9DF7-29B0AF71E3A0}">
      <dgm:prSet/>
      <dgm:spPr/>
      <dgm:t>
        <a:bodyPr/>
        <a:lstStyle/>
        <a:p>
          <a:endParaRPr lang="en-US"/>
        </a:p>
      </dgm:t>
    </dgm:pt>
    <dgm:pt modelId="{5982715A-76A2-4654-8C83-C4130581FFA4}" type="sibTrans" cxnId="{9107C938-53A4-4DA8-9DF7-29B0AF71E3A0}">
      <dgm:prSet/>
      <dgm:spPr/>
      <dgm:t>
        <a:bodyPr/>
        <a:lstStyle/>
        <a:p>
          <a:endParaRPr lang="en-US"/>
        </a:p>
      </dgm:t>
    </dgm:pt>
    <dgm:pt modelId="{5013549F-932B-4C0F-892A-24DF9E673ACD}">
      <dgm:prSet/>
      <dgm:spPr/>
      <dgm:t>
        <a:bodyPr/>
        <a:lstStyle/>
        <a:p>
          <a:pPr>
            <a:lnSpc>
              <a:spcPct val="100000"/>
            </a:lnSpc>
          </a:pPr>
          <a:r>
            <a:rPr lang="en-US" dirty="0"/>
            <a:t>Higher risk of suicidal ideation, suicidal attempt or suicide.</a:t>
          </a:r>
          <a:r>
            <a:rPr lang="en-US" baseline="30000" dirty="0"/>
            <a:t>143, level III </a:t>
          </a:r>
          <a:r>
            <a:rPr lang="en-US" dirty="0"/>
            <a:t>In many developed countries, suicide is now one of the leading causes of maternal mortality; while the incidence of maternal death due to medical and obstetric factors are all decreasing.</a:t>
          </a:r>
          <a:r>
            <a:rPr lang="en-US" baseline="30000" dirty="0"/>
            <a:t>144 - 145, level III</a:t>
          </a:r>
          <a:endParaRPr lang="en-US" dirty="0"/>
        </a:p>
      </dgm:t>
    </dgm:pt>
    <dgm:pt modelId="{CC727751-8A23-44D6-A3FF-EBC1F22551BE}" type="parTrans" cxnId="{1CD76B2A-4D87-4E42-86A8-008E507A586A}">
      <dgm:prSet/>
      <dgm:spPr/>
      <dgm:t>
        <a:bodyPr/>
        <a:lstStyle/>
        <a:p>
          <a:endParaRPr lang="en-US"/>
        </a:p>
      </dgm:t>
    </dgm:pt>
    <dgm:pt modelId="{D4BEC3D0-4C74-4EBC-8AAB-359BD5ACAB3F}" type="sibTrans" cxnId="{1CD76B2A-4D87-4E42-86A8-008E507A586A}">
      <dgm:prSet/>
      <dgm:spPr/>
      <dgm:t>
        <a:bodyPr/>
        <a:lstStyle/>
        <a:p>
          <a:endParaRPr lang="en-US"/>
        </a:p>
      </dgm:t>
    </dgm:pt>
    <dgm:pt modelId="{B1A31BC4-F3E9-42AD-A8BC-B9C4E8076BB7}">
      <dgm:prSet/>
      <dgm:spPr/>
      <dgm:t>
        <a:bodyPr/>
        <a:lstStyle/>
        <a:p>
          <a:pPr>
            <a:lnSpc>
              <a:spcPct val="100000"/>
            </a:lnSpc>
            <a:defRPr b="1"/>
          </a:pPr>
          <a:r>
            <a:rPr lang="en-US"/>
            <a:t>TO FETUS </a:t>
          </a:r>
        </a:p>
      </dgm:t>
    </dgm:pt>
    <dgm:pt modelId="{7705325F-80E5-46A7-ADAC-6F647343D52C}" type="parTrans" cxnId="{031BAAB5-87B0-49C7-8938-4BB46ADC61A5}">
      <dgm:prSet/>
      <dgm:spPr/>
      <dgm:t>
        <a:bodyPr/>
        <a:lstStyle/>
        <a:p>
          <a:endParaRPr lang="en-US"/>
        </a:p>
      </dgm:t>
    </dgm:pt>
    <dgm:pt modelId="{2BECF269-6AE7-4893-9394-4B6B879144A1}" type="sibTrans" cxnId="{031BAAB5-87B0-49C7-8938-4BB46ADC61A5}">
      <dgm:prSet/>
      <dgm:spPr/>
      <dgm:t>
        <a:bodyPr/>
        <a:lstStyle/>
        <a:p>
          <a:endParaRPr lang="en-US"/>
        </a:p>
      </dgm:t>
    </dgm:pt>
    <dgm:pt modelId="{409916ED-3903-4C24-945E-5A974416AA59}">
      <dgm:prSet/>
      <dgm:spPr/>
      <dgm:t>
        <a:bodyPr/>
        <a:lstStyle/>
        <a:p>
          <a:pPr>
            <a:lnSpc>
              <a:spcPct val="100000"/>
            </a:lnSpc>
          </a:pPr>
          <a:r>
            <a:rPr lang="en-US" dirty="0"/>
            <a:t>Fetal hyperactivity and irregular fetal heart rate</a:t>
          </a:r>
          <a:r>
            <a:rPr lang="en-US" baseline="30000" dirty="0"/>
            <a:t>146, level III</a:t>
          </a:r>
          <a:endParaRPr lang="en-US" dirty="0"/>
        </a:p>
      </dgm:t>
    </dgm:pt>
    <dgm:pt modelId="{6F9C54B2-8A1F-4902-B2D3-3486127F4A4C}" type="parTrans" cxnId="{6DD05ACB-CA84-4BDF-873F-153AEAA6FEAD}">
      <dgm:prSet/>
      <dgm:spPr/>
      <dgm:t>
        <a:bodyPr/>
        <a:lstStyle/>
        <a:p>
          <a:endParaRPr lang="en-US"/>
        </a:p>
      </dgm:t>
    </dgm:pt>
    <dgm:pt modelId="{6A4CF03B-C1CE-4DD3-AB39-6C33B39BEA33}" type="sibTrans" cxnId="{6DD05ACB-CA84-4BDF-873F-153AEAA6FEAD}">
      <dgm:prSet/>
      <dgm:spPr/>
      <dgm:t>
        <a:bodyPr/>
        <a:lstStyle/>
        <a:p>
          <a:endParaRPr lang="en-US"/>
        </a:p>
      </dgm:t>
    </dgm:pt>
    <dgm:pt modelId="{352654AB-E653-4FAB-A23A-D361992B9A0B}">
      <dgm:prSet/>
      <dgm:spPr/>
      <dgm:t>
        <a:bodyPr/>
        <a:lstStyle/>
        <a:p>
          <a:pPr>
            <a:lnSpc>
              <a:spcPct val="100000"/>
            </a:lnSpc>
          </a:pPr>
          <a:r>
            <a:rPr lang="en-MY" dirty="0"/>
            <a:t>Premature delivery</a:t>
          </a:r>
          <a:r>
            <a:rPr lang="en-MY" baseline="30000" dirty="0"/>
            <a:t>146, level III</a:t>
          </a:r>
          <a:endParaRPr lang="en-US" dirty="0"/>
        </a:p>
      </dgm:t>
    </dgm:pt>
    <dgm:pt modelId="{5C4EB211-E261-4CEF-822F-7DA8287D9257}" type="parTrans" cxnId="{CFDC66FC-71A9-4729-ABB9-21064BF96330}">
      <dgm:prSet/>
      <dgm:spPr/>
      <dgm:t>
        <a:bodyPr/>
        <a:lstStyle/>
        <a:p>
          <a:endParaRPr lang="en-US"/>
        </a:p>
      </dgm:t>
    </dgm:pt>
    <dgm:pt modelId="{7E5AC6F5-BECD-4B6F-9167-4C97B30C0839}" type="sibTrans" cxnId="{CFDC66FC-71A9-4729-ABB9-21064BF96330}">
      <dgm:prSet/>
      <dgm:spPr/>
      <dgm:t>
        <a:bodyPr/>
        <a:lstStyle/>
        <a:p>
          <a:endParaRPr lang="en-US"/>
        </a:p>
      </dgm:t>
    </dgm:pt>
    <dgm:pt modelId="{C4332DC1-95D2-405A-AAA3-4632A6A0C72F}">
      <dgm:prSet/>
      <dgm:spPr/>
      <dgm:t>
        <a:bodyPr/>
        <a:lstStyle/>
        <a:p>
          <a:pPr>
            <a:lnSpc>
              <a:spcPct val="100000"/>
            </a:lnSpc>
          </a:pPr>
          <a:r>
            <a:rPr lang="en-US" dirty="0"/>
            <a:t>Low birth weight</a:t>
          </a:r>
          <a:r>
            <a:rPr lang="en-US" baseline="30000" dirty="0"/>
            <a:t>146, level III</a:t>
          </a:r>
          <a:endParaRPr lang="en-US" dirty="0"/>
        </a:p>
      </dgm:t>
    </dgm:pt>
    <dgm:pt modelId="{D2FD58F5-7BB2-4659-9FB2-4E22B7E0C0B8}" type="parTrans" cxnId="{B5BD9334-1E53-40D2-8EDF-BE547AB2542E}">
      <dgm:prSet/>
      <dgm:spPr/>
      <dgm:t>
        <a:bodyPr/>
        <a:lstStyle/>
        <a:p>
          <a:endParaRPr lang="en-US"/>
        </a:p>
      </dgm:t>
    </dgm:pt>
    <dgm:pt modelId="{576532E9-94DF-4281-B418-188D7FC313A3}" type="sibTrans" cxnId="{B5BD9334-1E53-40D2-8EDF-BE547AB2542E}">
      <dgm:prSet/>
      <dgm:spPr/>
      <dgm:t>
        <a:bodyPr/>
        <a:lstStyle/>
        <a:p>
          <a:endParaRPr lang="en-US"/>
        </a:p>
      </dgm:t>
    </dgm:pt>
    <dgm:pt modelId="{39DC2404-84E2-483A-8F60-9A2A90CB9A58}">
      <dgm:prSet/>
      <dgm:spPr/>
      <dgm:t>
        <a:bodyPr/>
        <a:lstStyle/>
        <a:p>
          <a:pPr>
            <a:lnSpc>
              <a:spcPct val="100000"/>
            </a:lnSpc>
          </a:pPr>
          <a:r>
            <a:rPr lang="en-US" dirty="0"/>
            <a:t>Increased rates of premature deaths and increased neonatal intensive care unit admission</a:t>
          </a:r>
          <a:r>
            <a:rPr lang="en-US" baseline="30000" dirty="0"/>
            <a:t>147, level II-2</a:t>
          </a:r>
          <a:endParaRPr lang="en-US" dirty="0"/>
        </a:p>
      </dgm:t>
    </dgm:pt>
    <dgm:pt modelId="{1AF4421D-1022-4F4F-BC16-F6DE04125CA3}" type="parTrans" cxnId="{B8D21E5B-E50D-4E55-A684-74718150E9CF}">
      <dgm:prSet/>
      <dgm:spPr/>
      <dgm:t>
        <a:bodyPr/>
        <a:lstStyle/>
        <a:p>
          <a:endParaRPr lang="en-US"/>
        </a:p>
      </dgm:t>
    </dgm:pt>
    <dgm:pt modelId="{0C761C5E-0014-4B4A-B4D4-B97E9C5E72F9}" type="sibTrans" cxnId="{B8D21E5B-E50D-4E55-A684-74718150E9CF}">
      <dgm:prSet/>
      <dgm:spPr/>
      <dgm:t>
        <a:bodyPr/>
        <a:lstStyle/>
        <a:p>
          <a:endParaRPr lang="en-US"/>
        </a:p>
      </dgm:t>
    </dgm:pt>
    <dgm:pt modelId="{0A946F66-9A3C-4C53-8F3C-DA6513D60B3E}">
      <dgm:prSet/>
      <dgm:spPr/>
      <dgm:t>
        <a:bodyPr/>
        <a:lstStyle/>
        <a:p>
          <a:pPr>
            <a:lnSpc>
              <a:spcPct val="100000"/>
            </a:lnSpc>
            <a:defRPr b="1"/>
          </a:pPr>
          <a:r>
            <a:rPr lang="en-US"/>
            <a:t>TO CHILDREN</a:t>
          </a:r>
        </a:p>
      </dgm:t>
    </dgm:pt>
    <dgm:pt modelId="{552DC1DD-3566-44F0-9E10-7F72575A9245}" type="parTrans" cxnId="{E383921D-8192-41F5-83AE-EC60CC2213FC}">
      <dgm:prSet/>
      <dgm:spPr/>
      <dgm:t>
        <a:bodyPr/>
        <a:lstStyle/>
        <a:p>
          <a:endParaRPr lang="en-US"/>
        </a:p>
      </dgm:t>
    </dgm:pt>
    <dgm:pt modelId="{A7A3746C-DF0F-43B9-AAE4-E49F8A0FE760}" type="sibTrans" cxnId="{E383921D-8192-41F5-83AE-EC60CC2213FC}">
      <dgm:prSet/>
      <dgm:spPr/>
      <dgm:t>
        <a:bodyPr/>
        <a:lstStyle/>
        <a:p>
          <a:endParaRPr lang="en-US"/>
        </a:p>
      </dgm:t>
    </dgm:pt>
    <dgm:pt modelId="{11D1EFD8-1512-437F-919E-D484B23E89FA}">
      <dgm:prSet/>
      <dgm:spPr/>
      <dgm:t>
        <a:bodyPr/>
        <a:lstStyle/>
        <a:p>
          <a:pPr>
            <a:lnSpc>
              <a:spcPct val="100000"/>
            </a:lnSpc>
          </a:pPr>
          <a:r>
            <a:rPr lang="en-US" dirty="0"/>
            <a:t>Impairment of mother-infant relationship, which can lead to poor infant development and outcomes.</a:t>
          </a:r>
          <a:r>
            <a:rPr lang="en-US" baseline="30000" dirty="0"/>
            <a:t>148, level II-2</a:t>
          </a:r>
          <a:r>
            <a:rPr lang="en-US" dirty="0"/>
            <a:t> </a:t>
          </a:r>
        </a:p>
      </dgm:t>
    </dgm:pt>
    <dgm:pt modelId="{13EDFDA5-336F-4233-856B-33B51F7AF21E}" type="parTrans" cxnId="{AC8BB85F-DDA8-4F07-AB0B-42FCFA7F8B15}">
      <dgm:prSet/>
      <dgm:spPr/>
      <dgm:t>
        <a:bodyPr/>
        <a:lstStyle/>
        <a:p>
          <a:endParaRPr lang="en-US"/>
        </a:p>
      </dgm:t>
    </dgm:pt>
    <dgm:pt modelId="{88C9B155-D17B-4F72-BC6E-766AACAD747E}" type="sibTrans" cxnId="{AC8BB85F-DDA8-4F07-AB0B-42FCFA7F8B15}">
      <dgm:prSet/>
      <dgm:spPr/>
      <dgm:t>
        <a:bodyPr/>
        <a:lstStyle/>
        <a:p>
          <a:endParaRPr lang="en-US"/>
        </a:p>
      </dgm:t>
    </dgm:pt>
    <dgm:pt modelId="{CB8C666F-484C-49E8-98C9-81A3183189D1}">
      <dgm:prSet/>
      <dgm:spPr/>
      <dgm:t>
        <a:bodyPr/>
        <a:lstStyle/>
        <a:p>
          <a:pPr>
            <a:lnSpc>
              <a:spcPct val="100000"/>
            </a:lnSpc>
          </a:pPr>
          <a:r>
            <a:rPr lang="en-US" dirty="0"/>
            <a:t>Difficult temperament, attentional, emotional and behavioral problems in children and adolescence.</a:t>
          </a:r>
          <a:r>
            <a:rPr lang="en-US" baseline="30000" dirty="0"/>
            <a:t>149, level III</a:t>
          </a:r>
          <a:endParaRPr lang="en-US" dirty="0"/>
        </a:p>
      </dgm:t>
    </dgm:pt>
    <dgm:pt modelId="{809C869E-1F8E-4802-AB77-D43CC2E9F586}" type="parTrans" cxnId="{84724DD2-7EBF-4E56-830B-722D12610CEC}">
      <dgm:prSet/>
      <dgm:spPr/>
      <dgm:t>
        <a:bodyPr/>
        <a:lstStyle/>
        <a:p>
          <a:endParaRPr lang="en-US"/>
        </a:p>
      </dgm:t>
    </dgm:pt>
    <dgm:pt modelId="{08EC316D-1692-4E85-9647-8A8BEAF8527E}" type="sibTrans" cxnId="{84724DD2-7EBF-4E56-830B-722D12610CEC}">
      <dgm:prSet/>
      <dgm:spPr/>
      <dgm:t>
        <a:bodyPr/>
        <a:lstStyle/>
        <a:p>
          <a:endParaRPr lang="en-US"/>
        </a:p>
      </dgm:t>
    </dgm:pt>
    <dgm:pt modelId="{CB3F54B1-6B8A-4FFB-9A76-CF5B84320563}" type="pres">
      <dgm:prSet presAssocID="{C972DC04-DE6A-48BB-85D7-104E8A85C45D}" presName="root" presStyleCnt="0">
        <dgm:presLayoutVars>
          <dgm:dir/>
          <dgm:resizeHandles val="exact"/>
        </dgm:presLayoutVars>
      </dgm:prSet>
      <dgm:spPr/>
    </dgm:pt>
    <dgm:pt modelId="{885F4C48-BA3E-4969-8130-D853F3CCB30E}" type="pres">
      <dgm:prSet presAssocID="{6E4AD8A6-57D6-45D7-BE1F-F3E2B406FE3C}" presName="compNode" presStyleCnt="0"/>
      <dgm:spPr/>
    </dgm:pt>
    <dgm:pt modelId="{AA3BCE1A-F569-4B8A-A547-C1D8C410F372}" type="pres">
      <dgm:prSet presAssocID="{6E4AD8A6-57D6-45D7-BE1F-F3E2B406FE3C}" presName="iconRect" presStyleLbl="node1" presStyleIdx="0" presStyleCnt="3">
        <dgm:style>
          <a:lnRef idx="2">
            <a:schemeClr val="dk1"/>
          </a:lnRef>
          <a:fillRef idx="1">
            <a:schemeClr val="lt1"/>
          </a:fillRef>
          <a:effectRef idx="0">
            <a:schemeClr val="dk1"/>
          </a:effectRef>
          <a:fontRef idx="minor">
            <a:schemeClr val="dk1"/>
          </a:fontRef>
        </dgm:style>
      </dgm:prSet>
      <dgm:spPr>
        <a:ln>
          <a:solidFill>
            <a:schemeClr val="bg1"/>
          </a:solidFill>
        </a:ln>
      </dgm:spPr>
    </dgm:pt>
    <dgm:pt modelId="{BA32CDC2-E172-4A04-B2A3-A34D6CC3FE38}" type="pres">
      <dgm:prSet presAssocID="{6E4AD8A6-57D6-45D7-BE1F-F3E2B406FE3C}" presName="iconSpace" presStyleCnt="0"/>
      <dgm:spPr/>
    </dgm:pt>
    <dgm:pt modelId="{F4EE92F4-7F65-44D7-97DE-3704E01D574E}" type="pres">
      <dgm:prSet presAssocID="{6E4AD8A6-57D6-45D7-BE1F-F3E2B406FE3C}" presName="parTx" presStyleLbl="revTx" presStyleIdx="0" presStyleCnt="6">
        <dgm:presLayoutVars>
          <dgm:chMax val="0"/>
          <dgm:chPref val="0"/>
        </dgm:presLayoutVars>
      </dgm:prSet>
      <dgm:spPr/>
    </dgm:pt>
    <dgm:pt modelId="{5588C5AB-499F-44E9-9962-8296D9EC45C8}" type="pres">
      <dgm:prSet presAssocID="{6E4AD8A6-57D6-45D7-BE1F-F3E2B406FE3C}" presName="txSpace" presStyleCnt="0"/>
      <dgm:spPr/>
    </dgm:pt>
    <dgm:pt modelId="{CFE03B95-5292-4D7F-BE16-CAB436718D6E}" type="pres">
      <dgm:prSet presAssocID="{6E4AD8A6-57D6-45D7-BE1F-F3E2B406FE3C}" presName="desTx" presStyleLbl="revTx" presStyleIdx="1" presStyleCnt="6">
        <dgm:presLayoutVars/>
      </dgm:prSet>
      <dgm:spPr/>
    </dgm:pt>
    <dgm:pt modelId="{0BFB74BF-F222-4E45-A13E-0B2F82FFB30F}" type="pres">
      <dgm:prSet presAssocID="{5982715A-76A2-4654-8C83-C4130581FFA4}" presName="sibTrans" presStyleCnt="0"/>
      <dgm:spPr/>
    </dgm:pt>
    <dgm:pt modelId="{C8C17076-D151-430B-B13F-FAE6FB46F66C}" type="pres">
      <dgm:prSet presAssocID="{B1A31BC4-F3E9-42AD-A8BC-B9C4E8076BB7}" presName="compNode" presStyleCnt="0"/>
      <dgm:spPr/>
    </dgm:pt>
    <dgm:pt modelId="{357314B7-7CAE-4285-8DBC-60536CF77472}" type="pres">
      <dgm:prSet presAssocID="{B1A31BC4-F3E9-42AD-A8BC-B9C4E8076BB7}" presName="iconRect" presStyleLbl="node1" presStyleIdx="1" presStyleCnt="3" custLinFactNeighborX="12053" custLinFactNeighborY="644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aby"/>
        </a:ext>
      </dgm:extLst>
    </dgm:pt>
    <dgm:pt modelId="{C498D586-FBCF-4D0F-96C0-368E661F04DC}" type="pres">
      <dgm:prSet presAssocID="{B1A31BC4-F3E9-42AD-A8BC-B9C4E8076BB7}" presName="iconSpace" presStyleCnt="0"/>
      <dgm:spPr/>
    </dgm:pt>
    <dgm:pt modelId="{8671D68D-F9A7-43EF-9FB0-52C08E3090C2}" type="pres">
      <dgm:prSet presAssocID="{B1A31BC4-F3E9-42AD-A8BC-B9C4E8076BB7}" presName="parTx" presStyleLbl="revTx" presStyleIdx="2" presStyleCnt="6">
        <dgm:presLayoutVars>
          <dgm:chMax val="0"/>
          <dgm:chPref val="0"/>
        </dgm:presLayoutVars>
      </dgm:prSet>
      <dgm:spPr/>
    </dgm:pt>
    <dgm:pt modelId="{B7C65EE4-CC7C-40FC-AA78-D44FECACBFA2}" type="pres">
      <dgm:prSet presAssocID="{B1A31BC4-F3E9-42AD-A8BC-B9C4E8076BB7}" presName="txSpace" presStyleCnt="0"/>
      <dgm:spPr/>
    </dgm:pt>
    <dgm:pt modelId="{76CAA9A2-78F4-4ECD-89BF-311B18323970}" type="pres">
      <dgm:prSet presAssocID="{B1A31BC4-F3E9-42AD-A8BC-B9C4E8076BB7}" presName="desTx" presStyleLbl="revTx" presStyleIdx="3" presStyleCnt="6">
        <dgm:presLayoutVars/>
      </dgm:prSet>
      <dgm:spPr/>
    </dgm:pt>
    <dgm:pt modelId="{A73EC685-D0A5-45F0-BDA3-7FC65766419B}" type="pres">
      <dgm:prSet presAssocID="{2BECF269-6AE7-4893-9394-4B6B879144A1}" presName="sibTrans" presStyleCnt="0"/>
      <dgm:spPr/>
    </dgm:pt>
    <dgm:pt modelId="{4CB53508-CE0C-4B3E-AE70-E507740632FD}" type="pres">
      <dgm:prSet presAssocID="{0A946F66-9A3C-4C53-8F3C-DA6513D60B3E}" presName="compNode" presStyleCnt="0"/>
      <dgm:spPr/>
    </dgm:pt>
    <dgm:pt modelId="{3A2C8683-5276-4257-A9E2-2570708BDFF8}" type="pres">
      <dgm:prSet presAssocID="{0A946F66-9A3C-4C53-8F3C-DA6513D60B3E}" presName="iconRect" presStyleLbl="node1" presStyleIdx="2" presStyleCnt="3"/>
      <dgm:spPr>
        <a:solidFill>
          <a:schemeClr val="bg1"/>
        </a:solidFill>
        <a:ln>
          <a:noFill/>
        </a:ln>
      </dgm:spPr>
    </dgm:pt>
    <dgm:pt modelId="{AAE1B832-47D1-4B6F-A8F6-6BEE1BD9BCAD}" type="pres">
      <dgm:prSet presAssocID="{0A946F66-9A3C-4C53-8F3C-DA6513D60B3E}" presName="iconSpace" presStyleCnt="0"/>
      <dgm:spPr/>
    </dgm:pt>
    <dgm:pt modelId="{8FFFF8C4-4B00-49E6-8077-BA78B8019DB9}" type="pres">
      <dgm:prSet presAssocID="{0A946F66-9A3C-4C53-8F3C-DA6513D60B3E}" presName="parTx" presStyleLbl="revTx" presStyleIdx="4" presStyleCnt="6">
        <dgm:presLayoutVars>
          <dgm:chMax val="0"/>
          <dgm:chPref val="0"/>
        </dgm:presLayoutVars>
      </dgm:prSet>
      <dgm:spPr/>
    </dgm:pt>
    <dgm:pt modelId="{975D888D-BFC6-4498-9CF6-A28174C9B86E}" type="pres">
      <dgm:prSet presAssocID="{0A946F66-9A3C-4C53-8F3C-DA6513D60B3E}" presName="txSpace" presStyleCnt="0"/>
      <dgm:spPr/>
    </dgm:pt>
    <dgm:pt modelId="{DC80568A-344D-48AE-9229-38B15031462C}" type="pres">
      <dgm:prSet presAssocID="{0A946F66-9A3C-4C53-8F3C-DA6513D60B3E}" presName="desTx" presStyleLbl="revTx" presStyleIdx="5" presStyleCnt="6">
        <dgm:presLayoutVars/>
      </dgm:prSet>
      <dgm:spPr/>
    </dgm:pt>
  </dgm:ptLst>
  <dgm:cxnLst>
    <dgm:cxn modelId="{60B34400-06DF-4849-920F-8C7B8D1C3C0F}" type="presOf" srcId="{C4332DC1-95D2-405A-AAA3-4632A6A0C72F}" destId="{76CAA9A2-78F4-4ECD-89BF-311B18323970}" srcOrd="0" destOrd="2" presId="urn:microsoft.com/office/officeart/2018/2/layout/IconLabelDescriptionList"/>
    <dgm:cxn modelId="{46558101-53F8-4CFB-AEBD-4259BACD7741}" type="presOf" srcId="{11D1EFD8-1512-437F-919E-D484B23E89FA}" destId="{DC80568A-344D-48AE-9229-38B15031462C}" srcOrd="0" destOrd="0" presId="urn:microsoft.com/office/officeart/2018/2/layout/IconLabelDescriptionList"/>
    <dgm:cxn modelId="{E383921D-8192-41F5-83AE-EC60CC2213FC}" srcId="{C972DC04-DE6A-48BB-85D7-104E8A85C45D}" destId="{0A946F66-9A3C-4C53-8F3C-DA6513D60B3E}" srcOrd="2" destOrd="0" parTransId="{552DC1DD-3566-44F0-9E10-7F72575A9245}" sibTransId="{A7A3746C-DF0F-43B9-AAE4-E49F8A0FE760}"/>
    <dgm:cxn modelId="{E951AC24-A238-419A-B29B-DCF4D5CA80D4}" type="presOf" srcId="{B1A31BC4-F3E9-42AD-A8BC-B9C4E8076BB7}" destId="{8671D68D-F9A7-43EF-9FB0-52C08E3090C2}" srcOrd="0" destOrd="0" presId="urn:microsoft.com/office/officeart/2018/2/layout/IconLabelDescriptionList"/>
    <dgm:cxn modelId="{1CD76B2A-4D87-4E42-86A8-008E507A586A}" srcId="{6E4AD8A6-57D6-45D7-BE1F-F3E2B406FE3C}" destId="{5013549F-932B-4C0F-892A-24DF9E673ACD}" srcOrd="0" destOrd="0" parTransId="{CC727751-8A23-44D6-A3FF-EBC1F22551BE}" sibTransId="{D4BEC3D0-4C74-4EBC-8AAB-359BD5ACAB3F}"/>
    <dgm:cxn modelId="{B5BD9334-1E53-40D2-8EDF-BE547AB2542E}" srcId="{B1A31BC4-F3E9-42AD-A8BC-B9C4E8076BB7}" destId="{C4332DC1-95D2-405A-AAA3-4632A6A0C72F}" srcOrd="2" destOrd="0" parTransId="{D2FD58F5-7BB2-4659-9FB2-4E22B7E0C0B8}" sibTransId="{576532E9-94DF-4281-B418-188D7FC313A3}"/>
    <dgm:cxn modelId="{9107C938-53A4-4DA8-9DF7-29B0AF71E3A0}" srcId="{C972DC04-DE6A-48BB-85D7-104E8A85C45D}" destId="{6E4AD8A6-57D6-45D7-BE1F-F3E2B406FE3C}" srcOrd="0" destOrd="0" parTransId="{F7763692-A1FE-42B1-A4D4-6DF960B0860E}" sibTransId="{5982715A-76A2-4654-8C83-C4130581FFA4}"/>
    <dgm:cxn modelId="{B8D21E5B-E50D-4E55-A684-74718150E9CF}" srcId="{B1A31BC4-F3E9-42AD-A8BC-B9C4E8076BB7}" destId="{39DC2404-84E2-483A-8F60-9A2A90CB9A58}" srcOrd="3" destOrd="0" parTransId="{1AF4421D-1022-4F4F-BC16-F6DE04125CA3}" sibTransId="{0C761C5E-0014-4B4A-B4D4-B97E9C5E72F9}"/>
    <dgm:cxn modelId="{AC8BB85F-DDA8-4F07-AB0B-42FCFA7F8B15}" srcId="{0A946F66-9A3C-4C53-8F3C-DA6513D60B3E}" destId="{11D1EFD8-1512-437F-919E-D484B23E89FA}" srcOrd="0" destOrd="0" parTransId="{13EDFDA5-336F-4233-856B-33B51F7AF21E}" sibTransId="{88C9B155-D17B-4F72-BC6E-766AACAD747E}"/>
    <dgm:cxn modelId="{7FB6F65F-FB24-4F0D-BCFA-6B96E5BA53A8}" type="presOf" srcId="{409916ED-3903-4C24-945E-5A974416AA59}" destId="{76CAA9A2-78F4-4ECD-89BF-311B18323970}" srcOrd="0" destOrd="0" presId="urn:microsoft.com/office/officeart/2018/2/layout/IconLabelDescriptionList"/>
    <dgm:cxn modelId="{B9C9FD88-D5CD-4BB0-B1D1-7CE3EBA880A4}" type="presOf" srcId="{6E4AD8A6-57D6-45D7-BE1F-F3E2B406FE3C}" destId="{F4EE92F4-7F65-44D7-97DE-3704E01D574E}" srcOrd="0" destOrd="0" presId="urn:microsoft.com/office/officeart/2018/2/layout/IconLabelDescriptionList"/>
    <dgm:cxn modelId="{031BAAB5-87B0-49C7-8938-4BB46ADC61A5}" srcId="{C972DC04-DE6A-48BB-85D7-104E8A85C45D}" destId="{B1A31BC4-F3E9-42AD-A8BC-B9C4E8076BB7}" srcOrd="1" destOrd="0" parTransId="{7705325F-80E5-46A7-ADAC-6F647343D52C}" sibTransId="{2BECF269-6AE7-4893-9394-4B6B879144A1}"/>
    <dgm:cxn modelId="{49F25EBE-9434-4E55-AD1A-5D061F53E63A}" type="presOf" srcId="{C972DC04-DE6A-48BB-85D7-104E8A85C45D}" destId="{CB3F54B1-6B8A-4FFB-9A76-CF5B84320563}" srcOrd="0" destOrd="0" presId="urn:microsoft.com/office/officeart/2018/2/layout/IconLabelDescriptionList"/>
    <dgm:cxn modelId="{D955D7BE-E97A-4004-881B-E8E4573D527A}" type="presOf" srcId="{39DC2404-84E2-483A-8F60-9A2A90CB9A58}" destId="{76CAA9A2-78F4-4ECD-89BF-311B18323970}" srcOrd="0" destOrd="3" presId="urn:microsoft.com/office/officeart/2018/2/layout/IconLabelDescriptionList"/>
    <dgm:cxn modelId="{6DD05ACB-CA84-4BDF-873F-153AEAA6FEAD}" srcId="{B1A31BC4-F3E9-42AD-A8BC-B9C4E8076BB7}" destId="{409916ED-3903-4C24-945E-5A974416AA59}" srcOrd="0" destOrd="0" parTransId="{6F9C54B2-8A1F-4902-B2D3-3486127F4A4C}" sibTransId="{6A4CF03B-C1CE-4DD3-AB39-6C33B39BEA33}"/>
    <dgm:cxn modelId="{84724DD2-7EBF-4E56-830B-722D12610CEC}" srcId="{0A946F66-9A3C-4C53-8F3C-DA6513D60B3E}" destId="{CB8C666F-484C-49E8-98C9-81A3183189D1}" srcOrd="1" destOrd="0" parTransId="{809C869E-1F8E-4802-AB77-D43CC2E9F586}" sibTransId="{08EC316D-1692-4E85-9647-8A8BEAF8527E}"/>
    <dgm:cxn modelId="{A3A19ED6-CE51-4349-836B-C1F16B8CAA1A}" type="presOf" srcId="{5013549F-932B-4C0F-892A-24DF9E673ACD}" destId="{CFE03B95-5292-4D7F-BE16-CAB436718D6E}" srcOrd="0" destOrd="0" presId="urn:microsoft.com/office/officeart/2018/2/layout/IconLabelDescriptionList"/>
    <dgm:cxn modelId="{6381D1ED-8552-4EEC-8300-9665D41D1726}" type="presOf" srcId="{CB8C666F-484C-49E8-98C9-81A3183189D1}" destId="{DC80568A-344D-48AE-9229-38B15031462C}" srcOrd="0" destOrd="1" presId="urn:microsoft.com/office/officeart/2018/2/layout/IconLabelDescriptionList"/>
    <dgm:cxn modelId="{DDF410EE-9CAC-41A4-9FEE-3B2D445BFA65}" type="presOf" srcId="{352654AB-E653-4FAB-A23A-D361992B9A0B}" destId="{76CAA9A2-78F4-4ECD-89BF-311B18323970}" srcOrd="0" destOrd="1" presId="urn:microsoft.com/office/officeart/2018/2/layout/IconLabelDescriptionList"/>
    <dgm:cxn modelId="{CFDC66FC-71A9-4729-ABB9-21064BF96330}" srcId="{B1A31BC4-F3E9-42AD-A8BC-B9C4E8076BB7}" destId="{352654AB-E653-4FAB-A23A-D361992B9A0B}" srcOrd="1" destOrd="0" parTransId="{5C4EB211-E261-4CEF-822F-7DA8287D9257}" sibTransId="{7E5AC6F5-BECD-4B6F-9167-4C97B30C0839}"/>
    <dgm:cxn modelId="{FA0EBBFF-2D3C-4737-8B74-9870AFE9432B}" type="presOf" srcId="{0A946F66-9A3C-4C53-8F3C-DA6513D60B3E}" destId="{8FFFF8C4-4B00-49E6-8077-BA78B8019DB9}" srcOrd="0" destOrd="0" presId="urn:microsoft.com/office/officeart/2018/2/layout/IconLabelDescriptionList"/>
    <dgm:cxn modelId="{FC0604F1-63C1-4F1D-9FC4-0E877FE6FEB1}" type="presParOf" srcId="{CB3F54B1-6B8A-4FFB-9A76-CF5B84320563}" destId="{885F4C48-BA3E-4969-8130-D853F3CCB30E}" srcOrd="0" destOrd="0" presId="urn:microsoft.com/office/officeart/2018/2/layout/IconLabelDescriptionList"/>
    <dgm:cxn modelId="{A78492CE-049F-495D-8772-13CAC70855FB}" type="presParOf" srcId="{885F4C48-BA3E-4969-8130-D853F3CCB30E}" destId="{AA3BCE1A-F569-4B8A-A547-C1D8C410F372}" srcOrd="0" destOrd="0" presId="urn:microsoft.com/office/officeart/2018/2/layout/IconLabelDescriptionList"/>
    <dgm:cxn modelId="{950C09AF-42B9-41AD-A616-489F4AA606AD}" type="presParOf" srcId="{885F4C48-BA3E-4969-8130-D853F3CCB30E}" destId="{BA32CDC2-E172-4A04-B2A3-A34D6CC3FE38}" srcOrd="1" destOrd="0" presId="urn:microsoft.com/office/officeart/2018/2/layout/IconLabelDescriptionList"/>
    <dgm:cxn modelId="{5804E3EF-71C1-4CC8-93E3-85D311FEF263}" type="presParOf" srcId="{885F4C48-BA3E-4969-8130-D853F3CCB30E}" destId="{F4EE92F4-7F65-44D7-97DE-3704E01D574E}" srcOrd="2" destOrd="0" presId="urn:microsoft.com/office/officeart/2018/2/layout/IconLabelDescriptionList"/>
    <dgm:cxn modelId="{0EF79BC7-79A3-422C-B60B-26523F649C8C}" type="presParOf" srcId="{885F4C48-BA3E-4969-8130-D853F3CCB30E}" destId="{5588C5AB-499F-44E9-9962-8296D9EC45C8}" srcOrd="3" destOrd="0" presId="urn:microsoft.com/office/officeart/2018/2/layout/IconLabelDescriptionList"/>
    <dgm:cxn modelId="{744292CF-E9E7-4312-82E0-89362368EA2D}" type="presParOf" srcId="{885F4C48-BA3E-4969-8130-D853F3CCB30E}" destId="{CFE03B95-5292-4D7F-BE16-CAB436718D6E}" srcOrd="4" destOrd="0" presId="urn:microsoft.com/office/officeart/2018/2/layout/IconLabelDescriptionList"/>
    <dgm:cxn modelId="{7881FF18-1908-49DF-832C-86FB535084B8}" type="presParOf" srcId="{CB3F54B1-6B8A-4FFB-9A76-CF5B84320563}" destId="{0BFB74BF-F222-4E45-A13E-0B2F82FFB30F}" srcOrd="1" destOrd="0" presId="urn:microsoft.com/office/officeart/2018/2/layout/IconLabelDescriptionList"/>
    <dgm:cxn modelId="{7E490E9B-A0F2-4F15-90B3-22ACDD0E4182}" type="presParOf" srcId="{CB3F54B1-6B8A-4FFB-9A76-CF5B84320563}" destId="{C8C17076-D151-430B-B13F-FAE6FB46F66C}" srcOrd="2" destOrd="0" presId="urn:microsoft.com/office/officeart/2018/2/layout/IconLabelDescriptionList"/>
    <dgm:cxn modelId="{86F75184-E357-4E65-B8EA-4D03EDC65A62}" type="presParOf" srcId="{C8C17076-D151-430B-B13F-FAE6FB46F66C}" destId="{357314B7-7CAE-4285-8DBC-60536CF77472}" srcOrd="0" destOrd="0" presId="urn:microsoft.com/office/officeart/2018/2/layout/IconLabelDescriptionList"/>
    <dgm:cxn modelId="{A8B676F5-214D-4AC2-B636-481B109551B9}" type="presParOf" srcId="{C8C17076-D151-430B-B13F-FAE6FB46F66C}" destId="{C498D586-FBCF-4D0F-96C0-368E661F04DC}" srcOrd="1" destOrd="0" presId="urn:microsoft.com/office/officeart/2018/2/layout/IconLabelDescriptionList"/>
    <dgm:cxn modelId="{6743A406-E4F1-4FDF-82DF-41DE577F7027}" type="presParOf" srcId="{C8C17076-D151-430B-B13F-FAE6FB46F66C}" destId="{8671D68D-F9A7-43EF-9FB0-52C08E3090C2}" srcOrd="2" destOrd="0" presId="urn:microsoft.com/office/officeart/2018/2/layout/IconLabelDescriptionList"/>
    <dgm:cxn modelId="{C6450C9F-56C6-4E11-ABCB-35F01E18E910}" type="presParOf" srcId="{C8C17076-D151-430B-B13F-FAE6FB46F66C}" destId="{B7C65EE4-CC7C-40FC-AA78-D44FECACBFA2}" srcOrd="3" destOrd="0" presId="urn:microsoft.com/office/officeart/2018/2/layout/IconLabelDescriptionList"/>
    <dgm:cxn modelId="{DA322861-D593-4D71-95FF-8D8A56CE42A5}" type="presParOf" srcId="{C8C17076-D151-430B-B13F-FAE6FB46F66C}" destId="{76CAA9A2-78F4-4ECD-89BF-311B18323970}" srcOrd="4" destOrd="0" presId="urn:microsoft.com/office/officeart/2018/2/layout/IconLabelDescriptionList"/>
    <dgm:cxn modelId="{D35A5F90-1026-4F25-94CD-A99177E3BAA8}" type="presParOf" srcId="{CB3F54B1-6B8A-4FFB-9A76-CF5B84320563}" destId="{A73EC685-D0A5-45F0-BDA3-7FC65766419B}" srcOrd="3" destOrd="0" presId="urn:microsoft.com/office/officeart/2018/2/layout/IconLabelDescriptionList"/>
    <dgm:cxn modelId="{6CAA4EDA-28F4-4922-AFDE-10394906FD0F}" type="presParOf" srcId="{CB3F54B1-6B8A-4FFB-9A76-CF5B84320563}" destId="{4CB53508-CE0C-4B3E-AE70-E507740632FD}" srcOrd="4" destOrd="0" presId="urn:microsoft.com/office/officeart/2018/2/layout/IconLabelDescriptionList"/>
    <dgm:cxn modelId="{29A55B88-2AEE-4673-8AFB-4D0311F365ED}" type="presParOf" srcId="{4CB53508-CE0C-4B3E-AE70-E507740632FD}" destId="{3A2C8683-5276-4257-A9E2-2570708BDFF8}" srcOrd="0" destOrd="0" presId="urn:microsoft.com/office/officeart/2018/2/layout/IconLabelDescriptionList"/>
    <dgm:cxn modelId="{EDFDA3DF-CADD-4FDF-B166-8E48CEC5A673}" type="presParOf" srcId="{4CB53508-CE0C-4B3E-AE70-E507740632FD}" destId="{AAE1B832-47D1-4B6F-A8F6-6BEE1BD9BCAD}" srcOrd="1" destOrd="0" presId="urn:microsoft.com/office/officeart/2018/2/layout/IconLabelDescriptionList"/>
    <dgm:cxn modelId="{2FE4AB6A-5A4C-4A7A-B0C5-FDF328DA66D9}" type="presParOf" srcId="{4CB53508-CE0C-4B3E-AE70-E507740632FD}" destId="{8FFFF8C4-4B00-49E6-8077-BA78B8019DB9}" srcOrd="2" destOrd="0" presId="urn:microsoft.com/office/officeart/2018/2/layout/IconLabelDescriptionList"/>
    <dgm:cxn modelId="{50A5FC14-89F4-4BC1-8251-767E0DC59CAB}" type="presParOf" srcId="{4CB53508-CE0C-4B3E-AE70-E507740632FD}" destId="{975D888D-BFC6-4498-9CF6-A28174C9B86E}" srcOrd="3" destOrd="0" presId="urn:microsoft.com/office/officeart/2018/2/layout/IconLabelDescriptionList"/>
    <dgm:cxn modelId="{0CF70310-B076-4F26-8CCA-A9CA67B07F4E}" type="presParOf" srcId="{4CB53508-CE0C-4B3E-AE70-E507740632FD}" destId="{DC80568A-344D-48AE-9229-38B15031462C}" srcOrd="4" destOrd="0" presId="urn:microsoft.com/office/officeart/2018/2/layout/IconLabelDescription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DD78D07-D375-49EE-8239-5774692DD9FA}" type="doc">
      <dgm:prSet loTypeId="urn:microsoft.com/office/officeart/2005/8/layout/hProcess9" loCatId="process" qsTypeId="urn:microsoft.com/office/officeart/2005/8/quickstyle/simple1" qsCatId="simple" csTypeId="urn:microsoft.com/office/officeart/2005/8/colors/accent4_1" csCatId="accent4" phldr="1"/>
      <dgm:spPr/>
      <dgm:t>
        <a:bodyPr/>
        <a:lstStyle/>
        <a:p>
          <a:endParaRPr lang="en-MY"/>
        </a:p>
      </dgm:t>
    </dgm:pt>
    <dgm:pt modelId="{997E1BD4-5784-4430-8DDF-65BEBA160608}">
      <dgm:prSet/>
      <dgm:spPr/>
      <dgm:t>
        <a:bodyPr/>
        <a:lstStyle/>
        <a:p>
          <a:r>
            <a:rPr lang="en-US" dirty="0"/>
            <a:t>1</a:t>
          </a:r>
          <a:r>
            <a:rPr lang="en-US" baseline="30000" dirty="0"/>
            <a:t>st</a:t>
          </a:r>
          <a:r>
            <a:rPr lang="en-US" dirty="0"/>
            <a:t> stage screening</a:t>
          </a:r>
        </a:p>
        <a:p>
          <a:r>
            <a:rPr lang="en-US" dirty="0"/>
            <a:t>PHQ-2 or </a:t>
          </a:r>
          <a:r>
            <a:rPr lang="en-US" dirty="0" err="1"/>
            <a:t>Whooley</a:t>
          </a:r>
          <a:endParaRPr lang="en-MY" dirty="0"/>
        </a:p>
      </dgm:t>
    </dgm:pt>
    <dgm:pt modelId="{1482FFDD-1451-4214-9AC2-92EF3BC33E36}" type="parTrans" cxnId="{5BEC485F-8B36-4AF4-AC8F-3EB4A412DA53}">
      <dgm:prSet/>
      <dgm:spPr/>
      <dgm:t>
        <a:bodyPr/>
        <a:lstStyle/>
        <a:p>
          <a:endParaRPr lang="en-MY"/>
        </a:p>
      </dgm:t>
    </dgm:pt>
    <dgm:pt modelId="{BB7B47EB-BDC3-45F5-8EB7-67843CDCF2C3}" type="sibTrans" cxnId="{5BEC485F-8B36-4AF4-AC8F-3EB4A412DA53}">
      <dgm:prSet/>
      <dgm:spPr/>
      <dgm:t>
        <a:bodyPr/>
        <a:lstStyle/>
        <a:p>
          <a:endParaRPr lang="en-MY"/>
        </a:p>
      </dgm:t>
    </dgm:pt>
    <dgm:pt modelId="{EA23F7C6-AAD7-4BC4-B68F-18B4D9CAB325}">
      <dgm:prSet/>
      <dgm:spPr/>
      <dgm:t>
        <a:bodyPr/>
        <a:lstStyle/>
        <a:p>
          <a:r>
            <a:rPr lang="en-US" dirty="0"/>
            <a:t>2</a:t>
          </a:r>
          <a:r>
            <a:rPr lang="en-US" baseline="30000" dirty="0"/>
            <a:t>nd</a:t>
          </a:r>
          <a:r>
            <a:rPr lang="en-US" dirty="0"/>
            <a:t> stage screening</a:t>
          </a:r>
        </a:p>
        <a:p>
          <a:r>
            <a:rPr lang="en-US" dirty="0"/>
            <a:t>EPDS or PHQ-9</a:t>
          </a:r>
          <a:endParaRPr lang="en-MY" dirty="0"/>
        </a:p>
      </dgm:t>
    </dgm:pt>
    <dgm:pt modelId="{7E0827E8-D049-4296-AAF2-5369F6A3EB6A}" type="parTrans" cxnId="{A4AED587-2F00-4C82-8E5C-2E674A826B16}">
      <dgm:prSet/>
      <dgm:spPr/>
      <dgm:t>
        <a:bodyPr/>
        <a:lstStyle/>
        <a:p>
          <a:endParaRPr lang="en-MY"/>
        </a:p>
      </dgm:t>
    </dgm:pt>
    <dgm:pt modelId="{2A9CE19A-3544-43E1-A75D-63CFEC5C8B51}" type="sibTrans" cxnId="{A4AED587-2F00-4C82-8E5C-2E674A826B16}">
      <dgm:prSet/>
      <dgm:spPr/>
      <dgm:t>
        <a:bodyPr/>
        <a:lstStyle/>
        <a:p>
          <a:endParaRPr lang="en-MY"/>
        </a:p>
      </dgm:t>
    </dgm:pt>
    <dgm:pt modelId="{D359E409-01E5-4628-B33D-7E3F26EC6B2D}" type="pres">
      <dgm:prSet presAssocID="{BDD78D07-D375-49EE-8239-5774692DD9FA}" presName="CompostProcess" presStyleCnt="0">
        <dgm:presLayoutVars>
          <dgm:dir/>
          <dgm:resizeHandles val="exact"/>
        </dgm:presLayoutVars>
      </dgm:prSet>
      <dgm:spPr/>
    </dgm:pt>
    <dgm:pt modelId="{38AD4A6A-8258-471B-97C7-F9903FD3D698}" type="pres">
      <dgm:prSet presAssocID="{BDD78D07-D375-49EE-8239-5774692DD9FA}" presName="arrow" presStyleLbl="bgShp" presStyleIdx="0" presStyleCnt="1"/>
      <dgm:spPr/>
    </dgm:pt>
    <dgm:pt modelId="{7870E5C9-DB16-452E-81D9-28B8419749B7}" type="pres">
      <dgm:prSet presAssocID="{BDD78D07-D375-49EE-8239-5774692DD9FA}" presName="linearProcess" presStyleCnt="0"/>
      <dgm:spPr/>
    </dgm:pt>
    <dgm:pt modelId="{AD9E213B-F58A-464C-8830-3ED58AC99FC6}" type="pres">
      <dgm:prSet presAssocID="{997E1BD4-5784-4430-8DDF-65BEBA160608}" presName="textNode" presStyleLbl="node1" presStyleIdx="0" presStyleCnt="2">
        <dgm:presLayoutVars>
          <dgm:bulletEnabled val="1"/>
        </dgm:presLayoutVars>
      </dgm:prSet>
      <dgm:spPr/>
    </dgm:pt>
    <dgm:pt modelId="{684154F8-BB0D-47F1-BE1B-0D6BF12C1514}" type="pres">
      <dgm:prSet presAssocID="{BB7B47EB-BDC3-45F5-8EB7-67843CDCF2C3}" presName="sibTrans" presStyleCnt="0"/>
      <dgm:spPr/>
    </dgm:pt>
    <dgm:pt modelId="{92A300F0-A3C0-49C1-BC16-2AB6E2AEFE3C}" type="pres">
      <dgm:prSet presAssocID="{EA23F7C6-AAD7-4BC4-B68F-18B4D9CAB325}" presName="textNode" presStyleLbl="node1" presStyleIdx="1" presStyleCnt="2">
        <dgm:presLayoutVars>
          <dgm:bulletEnabled val="1"/>
        </dgm:presLayoutVars>
      </dgm:prSet>
      <dgm:spPr/>
    </dgm:pt>
  </dgm:ptLst>
  <dgm:cxnLst>
    <dgm:cxn modelId="{5BEC485F-8B36-4AF4-AC8F-3EB4A412DA53}" srcId="{BDD78D07-D375-49EE-8239-5774692DD9FA}" destId="{997E1BD4-5784-4430-8DDF-65BEBA160608}" srcOrd="0" destOrd="0" parTransId="{1482FFDD-1451-4214-9AC2-92EF3BC33E36}" sibTransId="{BB7B47EB-BDC3-45F5-8EB7-67843CDCF2C3}"/>
    <dgm:cxn modelId="{CBF27D66-39B5-4CF7-B62D-D3A6DDD79A05}" type="presOf" srcId="{997E1BD4-5784-4430-8DDF-65BEBA160608}" destId="{AD9E213B-F58A-464C-8830-3ED58AC99FC6}" srcOrd="0" destOrd="0" presId="urn:microsoft.com/office/officeart/2005/8/layout/hProcess9"/>
    <dgm:cxn modelId="{A4AED587-2F00-4C82-8E5C-2E674A826B16}" srcId="{BDD78D07-D375-49EE-8239-5774692DD9FA}" destId="{EA23F7C6-AAD7-4BC4-B68F-18B4D9CAB325}" srcOrd="1" destOrd="0" parTransId="{7E0827E8-D049-4296-AAF2-5369F6A3EB6A}" sibTransId="{2A9CE19A-3544-43E1-A75D-63CFEC5C8B51}"/>
    <dgm:cxn modelId="{3E5C4BDC-6DED-45E9-B494-384560F8ED67}" type="presOf" srcId="{BDD78D07-D375-49EE-8239-5774692DD9FA}" destId="{D359E409-01E5-4628-B33D-7E3F26EC6B2D}" srcOrd="0" destOrd="0" presId="urn:microsoft.com/office/officeart/2005/8/layout/hProcess9"/>
    <dgm:cxn modelId="{3FBBAEF3-89C1-47E9-AB6B-C3C17778D987}" type="presOf" srcId="{EA23F7C6-AAD7-4BC4-B68F-18B4D9CAB325}" destId="{92A300F0-A3C0-49C1-BC16-2AB6E2AEFE3C}" srcOrd="0" destOrd="0" presId="urn:microsoft.com/office/officeart/2005/8/layout/hProcess9"/>
    <dgm:cxn modelId="{583BCD43-1F09-418A-844E-D5E4F890DCD2}" type="presParOf" srcId="{D359E409-01E5-4628-B33D-7E3F26EC6B2D}" destId="{38AD4A6A-8258-471B-97C7-F9903FD3D698}" srcOrd="0" destOrd="0" presId="urn:microsoft.com/office/officeart/2005/8/layout/hProcess9"/>
    <dgm:cxn modelId="{60AD4368-3D15-4D5B-9A8C-13E3ACC9D39B}" type="presParOf" srcId="{D359E409-01E5-4628-B33D-7E3F26EC6B2D}" destId="{7870E5C9-DB16-452E-81D9-28B8419749B7}" srcOrd="1" destOrd="0" presId="urn:microsoft.com/office/officeart/2005/8/layout/hProcess9"/>
    <dgm:cxn modelId="{21C0EEC4-6CB7-48B3-A6F6-6AA1CB59C938}" type="presParOf" srcId="{7870E5C9-DB16-452E-81D9-28B8419749B7}" destId="{AD9E213B-F58A-464C-8830-3ED58AC99FC6}" srcOrd="0" destOrd="0" presId="urn:microsoft.com/office/officeart/2005/8/layout/hProcess9"/>
    <dgm:cxn modelId="{17584FF3-F2A7-47D8-B6C0-437D8E03E2C1}" type="presParOf" srcId="{7870E5C9-DB16-452E-81D9-28B8419749B7}" destId="{684154F8-BB0D-47F1-BE1B-0D6BF12C1514}" srcOrd="1" destOrd="0" presId="urn:microsoft.com/office/officeart/2005/8/layout/hProcess9"/>
    <dgm:cxn modelId="{A7C7FC2C-5126-4939-8091-CA1326BB4841}" type="presParOf" srcId="{7870E5C9-DB16-452E-81D9-28B8419749B7}" destId="{92A300F0-A3C0-49C1-BC16-2AB6E2AEFE3C}"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752488C-500F-43B5-9484-1D1A867CE1F7}" type="doc">
      <dgm:prSet loTypeId="urn:microsoft.com/office/officeart/2005/8/layout/vList2" loCatId="list" qsTypeId="urn:microsoft.com/office/officeart/2005/8/quickstyle/simple1" qsCatId="simple" csTypeId="urn:microsoft.com/office/officeart/2005/8/colors/accent4_1" csCatId="accent4"/>
      <dgm:spPr/>
      <dgm:t>
        <a:bodyPr/>
        <a:lstStyle/>
        <a:p>
          <a:endParaRPr lang="en-MY"/>
        </a:p>
      </dgm:t>
    </dgm:pt>
    <dgm:pt modelId="{E4F57DEC-8DE7-43B4-A47D-7D8E627785F9}">
      <dgm:prSet/>
      <dgm:spPr/>
      <dgm:t>
        <a:bodyPr/>
        <a:lstStyle/>
        <a:p>
          <a:r>
            <a:rPr lang="en-US" dirty="0"/>
            <a:t>PPC is the provision of biomedical, </a:t>
          </a:r>
          <a:r>
            <a:rPr lang="en-US" dirty="0" err="1"/>
            <a:t>behavioural</a:t>
          </a:r>
          <a:r>
            <a:rPr lang="en-US" dirty="0"/>
            <a:t> and social health interventions to women and couples before conception occurs, aimed at improving their health status, and reducing </a:t>
          </a:r>
          <a:r>
            <a:rPr lang="en-US" dirty="0" err="1"/>
            <a:t>behaviours</a:t>
          </a:r>
          <a:r>
            <a:rPr lang="en-US" dirty="0"/>
            <a:t> and individual and environmental factors that could contribute to poor maternal and child health outcomes.</a:t>
          </a:r>
          <a:r>
            <a:rPr lang="en-US" baseline="30000" dirty="0"/>
            <a:t>162, level III</a:t>
          </a:r>
          <a:endParaRPr lang="en-MY" dirty="0"/>
        </a:p>
      </dgm:t>
    </dgm:pt>
    <dgm:pt modelId="{0D08423C-D987-4F05-B317-5E3FD82E48E8}" type="parTrans" cxnId="{F327F28E-2250-4CFD-A7AE-26F1812F7AB7}">
      <dgm:prSet/>
      <dgm:spPr/>
      <dgm:t>
        <a:bodyPr/>
        <a:lstStyle/>
        <a:p>
          <a:endParaRPr lang="en-MY"/>
        </a:p>
      </dgm:t>
    </dgm:pt>
    <dgm:pt modelId="{5C01234E-B9B2-41CA-9891-5321B5B003FE}" type="sibTrans" cxnId="{F327F28E-2250-4CFD-A7AE-26F1812F7AB7}">
      <dgm:prSet/>
      <dgm:spPr/>
      <dgm:t>
        <a:bodyPr/>
        <a:lstStyle/>
        <a:p>
          <a:endParaRPr lang="en-MY"/>
        </a:p>
      </dgm:t>
    </dgm:pt>
    <dgm:pt modelId="{32E959BB-9FDB-464C-A5BD-B4136FDB8CE8}" type="pres">
      <dgm:prSet presAssocID="{2752488C-500F-43B5-9484-1D1A867CE1F7}" presName="linear" presStyleCnt="0">
        <dgm:presLayoutVars>
          <dgm:animLvl val="lvl"/>
          <dgm:resizeHandles val="exact"/>
        </dgm:presLayoutVars>
      </dgm:prSet>
      <dgm:spPr/>
    </dgm:pt>
    <dgm:pt modelId="{A766E145-D417-404C-88B5-4A7BF448167F}" type="pres">
      <dgm:prSet presAssocID="{E4F57DEC-8DE7-43B4-A47D-7D8E627785F9}" presName="parentText" presStyleLbl="node1" presStyleIdx="0" presStyleCnt="1">
        <dgm:presLayoutVars>
          <dgm:chMax val="0"/>
          <dgm:bulletEnabled val="1"/>
        </dgm:presLayoutVars>
      </dgm:prSet>
      <dgm:spPr/>
    </dgm:pt>
  </dgm:ptLst>
  <dgm:cxnLst>
    <dgm:cxn modelId="{7985344B-F948-4F1F-B324-C5A44D4E2AF4}" type="presOf" srcId="{E4F57DEC-8DE7-43B4-A47D-7D8E627785F9}" destId="{A766E145-D417-404C-88B5-4A7BF448167F}" srcOrd="0" destOrd="0" presId="urn:microsoft.com/office/officeart/2005/8/layout/vList2"/>
    <dgm:cxn modelId="{F327F28E-2250-4CFD-A7AE-26F1812F7AB7}" srcId="{2752488C-500F-43B5-9484-1D1A867CE1F7}" destId="{E4F57DEC-8DE7-43B4-A47D-7D8E627785F9}" srcOrd="0" destOrd="0" parTransId="{0D08423C-D987-4F05-B317-5E3FD82E48E8}" sibTransId="{5C01234E-B9B2-41CA-9891-5321B5B003FE}"/>
    <dgm:cxn modelId="{9278F7CA-DF3F-4CD8-9DEF-D0AD6DBA0094}" type="presOf" srcId="{2752488C-500F-43B5-9484-1D1A867CE1F7}" destId="{32E959BB-9FDB-464C-A5BD-B4136FDB8CE8}" srcOrd="0" destOrd="0" presId="urn:microsoft.com/office/officeart/2005/8/layout/vList2"/>
    <dgm:cxn modelId="{51DEAC9C-FDCC-4540-AEE0-31ACFC8C5EAD}" type="presParOf" srcId="{32E959BB-9FDB-464C-A5BD-B4136FDB8CE8}" destId="{A766E145-D417-404C-88B5-4A7BF448167F}" srcOrd="0"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9DBEAA4-72EF-43B3-8626-FCE281FDAEA2}" type="doc">
      <dgm:prSet loTypeId="urn:microsoft.com/office/officeart/2005/8/layout/vList2" loCatId="list" qsTypeId="urn:microsoft.com/office/officeart/2005/8/quickstyle/simple1" qsCatId="simple" csTypeId="urn:microsoft.com/office/officeart/2005/8/colors/accent4_1" csCatId="accent4"/>
      <dgm:spPr/>
      <dgm:t>
        <a:bodyPr/>
        <a:lstStyle/>
        <a:p>
          <a:endParaRPr lang="en-MY"/>
        </a:p>
      </dgm:t>
    </dgm:pt>
    <dgm:pt modelId="{026C0C51-FEA5-4D5E-9C0C-E24044B5E855}">
      <dgm:prSet/>
      <dgm:spPr/>
      <dgm:t>
        <a:bodyPr/>
        <a:lstStyle/>
        <a:p>
          <a:r>
            <a:rPr lang="en-US" dirty="0"/>
            <a:t>Women in their reproductive age with mental health problems (including MDD) should receive pre-pregnancy care (PPC) in a nearby health clinic or an obstetric and </a:t>
          </a:r>
          <a:r>
            <a:rPr lang="en-US" dirty="0" err="1"/>
            <a:t>gynaecology</a:t>
          </a:r>
          <a:r>
            <a:rPr lang="en-US" dirty="0"/>
            <a:t> clinic in a hospital, at least three months prior to conception.</a:t>
          </a:r>
          <a:r>
            <a:rPr lang="en-US" baseline="30000" dirty="0"/>
            <a:t>161, level III</a:t>
          </a:r>
          <a:endParaRPr lang="en-MY" dirty="0"/>
        </a:p>
      </dgm:t>
    </dgm:pt>
    <dgm:pt modelId="{F8C0A98D-CD9B-45DB-950E-AC91E94F02F6}" type="parTrans" cxnId="{39F79233-6575-4BE5-AAF9-E9AC130ED722}">
      <dgm:prSet/>
      <dgm:spPr/>
      <dgm:t>
        <a:bodyPr/>
        <a:lstStyle/>
        <a:p>
          <a:endParaRPr lang="en-MY"/>
        </a:p>
      </dgm:t>
    </dgm:pt>
    <dgm:pt modelId="{6A99BA27-CD4B-4FB0-9C86-9AF90660AA71}" type="sibTrans" cxnId="{39F79233-6575-4BE5-AAF9-E9AC130ED722}">
      <dgm:prSet/>
      <dgm:spPr/>
      <dgm:t>
        <a:bodyPr/>
        <a:lstStyle/>
        <a:p>
          <a:endParaRPr lang="en-MY"/>
        </a:p>
      </dgm:t>
    </dgm:pt>
    <dgm:pt modelId="{A0DE2BC7-56F1-4350-A5D0-8052FD5C46BD}" type="pres">
      <dgm:prSet presAssocID="{29DBEAA4-72EF-43B3-8626-FCE281FDAEA2}" presName="linear" presStyleCnt="0">
        <dgm:presLayoutVars>
          <dgm:animLvl val="lvl"/>
          <dgm:resizeHandles val="exact"/>
        </dgm:presLayoutVars>
      </dgm:prSet>
      <dgm:spPr/>
    </dgm:pt>
    <dgm:pt modelId="{5DECD21A-17A0-448C-B1A3-BC7296C9E4B8}" type="pres">
      <dgm:prSet presAssocID="{026C0C51-FEA5-4D5E-9C0C-E24044B5E855}" presName="parentText" presStyleLbl="node1" presStyleIdx="0" presStyleCnt="1">
        <dgm:presLayoutVars>
          <dgm:chMax val="0"/>
          <dgm:bulletEnabled val="1"/>
        </dgm:presLayoutVars>
      </dgm:prSet>
      <dgm:spPr/>
    </dgm:pt>
  </dgm:ptLst>
  <dgm:cxnLst>
    <dgm:cxn modelId="{39F79233-6575-4BE5-AAF9-E9AC130ED722}" srcId="{29DBEAA4-72EF-43B3-8626-FCE281FDAEA2}" destId="{026C0C51-FEA5-4D5E-9C0C-E24044B5E855}" srcOrd="0" destOrd="0" parTransId="{F8C0A98D-CD9B-45DB-950E-AC91E94F02F6}" sibTransId="{6A99BA27-CD4B-4FB0-9C86-9AF90660AA71}"/>
    <dgm:cxn modelId="{003C5788-2B12-4A26-A5BC-E654CF02BC74}" type="presOf" srcId="{026C0C51-FEA5-4D5E-9C0C-E24044B5E855}" destId="{5DECD21A-17A0-448C-B1A3-BC7296C9E4B8}" srcOrd="0" destOrd="0" presId="urn:microsoft.com/office/officeart/2005/8/layout/vList2"/>
    <dgm:cxn modelId="{6FFE62C7-96C2-4603-9B44-308B7CC1726E}" type="presOf" srcId="{29DBEAA4-72EF-43B3-8626-FCE281FDAEA2}" destId="{A0DE2BC7-56F1-4350-A5D0-8052FD5C46BD}" srcOrd="0" destOrd="0" presId="urn:microsoft.com/office/officeart/2005/8/layout/vList2"/>
    <dgm:cxn modelId="{71F5A6D6-6F00-4A97-AB92-6CA3DDE27690}" type="presParOf" srcId="{A0DE2BC7-56F1-4350-A5D0-8052FD5C46BD}" destId="{5DECD21A-17A0-448C-B1A3-BC7296C9E4B8}" srcOrd="0"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BCE4E9-D99C-4C95-90E6-8079C0C490E9}">
      <dsp:nvSpPr>
        <dsp:cNvPr id="0" name=""/>
        <dsp:cNvSpPr/>
      </dsp:nvSpPr>
      <dsp:spPr>
        <a:xfrm>
          <a:off x="0" y="531"/>
          <a:ext cx="10515600" cy="1242935"/>
        </a:xfrm>
        <a:prstGeom prst="roundRect">
          <a:avLst>
            <a:gd name="adj" fmla="val 10000"/>
          </a:avLst>
        </a:prstGeom>
        <a:solidFill>
          <a:srgbClr val="ED7D31">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6D9A244E-F545-4AC7-AD86-A2733D6811B7}">
      <dsp:nvSpPr>
        <dsp:cNvPr id="0" name=""/>
        <dsp:cNvSpPr/>
      </dsp:nvSpPr>
      <dsp:spPr>
        <a:xfrm>
          <a:off x="375988" y="280191"/>
          <a:ext cx="683614" cy="68361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15AD8C3-2881-43EA-9AE1-89F17063F14F}">
      <dsp:nvSpPr>
        <dsp:cNvPr id="0" name=""/>
        <dsp:cNvSpPr/>
      </dsp:nvSpPr>
      <dsp:spPr>
        <a:xfrm>
          <a:off x="1435590" y="531"/>
          <a:ext cx="4732020"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1111250">
            <a:lnSpc>
              <a:spcPct val="90000"/>
            </a:lnSpc>
            <a:spcBef>
              <a:spcPct val="0"/>
            </a:spcBef>
            <a:spcAft>
              <a:spcPct val="35000"/>
            </a:spcAft>
            <a:buNone/>
          </a:pPr>
          <a:r>
            <a:rPr lang="en-MY" sz="2500" kern="1200" dirty="0">
              <a:solidFill>
                <a:sysClr val="windowText" lastClr="000000">
                  <a:hueOff val="0"/>
                  <a:satOff val="0"/>
                  <a:lumOff val="0"/>
                  <a:alphaOff val="0"/>
                </a:sysClr>
              </a:solidFill>
              <a:latin typeface="Calibri" panose="020F0502020204030204"/>
              <a:ea typeface="+mn-ea"/>
              <a:cs typeface="+mn-cs"/>
            </a:rPr>
            <a:t>Health Clinics (AND &amp; PND)</a:t>
          </a:r>
          <a:endParaRPr lang="en-US" sz="2500" kern="1200" dirty="0">
            <a:solidFill>
              <a:sysClr val="windowText" lastClr="000000">
                <a:hueOff val="0"/>
                <a:satOff val="0"/>
                <a:lumOff val="0"/>
                <a:alphaOff val="0"/>
              </a:sysClr>
            </a:solidFill>
            <a:latin typeface="Calibri" panose="020F0502020204030204"/>
            <a:ea typeface="+mn-ea"/>
            <a:cs typeface="+mn-cs"/>
          </a:endParaRPr>
        </a:p>
      </dsp:txBody>
      <dsp:txXfrm>
        <a:off x="1435590" y="531"/>
        <a:ext cx="4732020" cy="1242935"/>
      </dsp:txXfrm>
    </dsp:sp>
    <dsp:sp modelId="{F89BE58A-A14B-4A5C-B2B4-66E78B6E5217}">
      <dsp:nvSpPr>
        <dsp:cNvPr id="0" name=""/>
        <dsp:cNvSpPr/>
      </dsp:nvSpPr>
      <dsp:spPr>
        <a:xfrm>
          <a:off x="6167610" y="531"/>
          <a:ext cx="4347989"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755650">
            <a:lnSpc>
              <a:spcPct val="90000"/>
            </a:lnSpc>
            <a:spcBef>
              <a:spcPct val="0"/>
            </a:spcBef>
            <a:spcAft>
              <a:spcPct val="35000"/>
            </a:spcAft>
            <a:buNone/>
          </a:pPr>
          <a:r>
            <a:rPr lang="en-US" sz="1700" kern="1200" dirty="0">
              <a:solidFill>
                <a:sysClr val="windowText" lastClr="000000">
                  <a:hueOff val="0"/>
                  <a:satOff val="0"/>
                  <a:lumOff val="0"/>
                  <a:alphaOff val="0"/>
                </a:sysClr>
              </a:solidFill>
              <a:latin typeface="Calibri" panose="020F0502020204030204"/>
              <a:ea typeface="+mn-ea"/>
              <a:cs typeface="+mn-cs"/>
            </a:rPr>
            <a:t>AND by EPDS:10.3% to 13.8%</a:t>
          </a:r>
          <a:r>
            <a:rPr lang="en-US" sz="1700" kern="1200" baseline="30000" dirty="0">
              <a:solidFill>
                <a:sysClr val="windowText" lastClr="000000">
                  <a:hueOff val="0"/>
                  <a:satOff val="0"/>
                  <a:lumOff val="0"/>
                  <a:alphaOff val="0"/>
                </a:sysClr>
              </a:solidFill>
              <a:latin typeface="Calibri" panose="020F0502020204030204"/>
              <a:ea typeface="+mn-ea"/>
              <a:cs typeface="+mn-cs"/>
            </a:rPr>
            <a:t>133 - 134, level III</a:t>
          </a:r>
          <a:endParaRPr lang="en-US" sz="1700" kern="1200" dirty="0">
            <a:solidFill>
              <a:sysClr val="windowText" lastClr="000000">
                <a:hueOff val="0"/>
                <a:satOff val="0"/>
                <a:lumOff val="0"/>
                <a:alphaOff val="0"/>
              </a:sysClr>
            </a:solidFill>
            <a:latin typeface="Calibri" panose="020F0502020204030204"/>
            <a:ea typeface="+mn-ea"/>
            <a:cs typeface="+mn-cs"/>
          </a:endParaRPr>
        </a:p>
        <a:p>
          <a:pPr marL="0" lvl="0" indent="0" algn="l" defTabSz="755650">
            <a:lnSpc>
              <a:spcPct val="90000"/>
            </a:lnSpc>
            <a:spcBef>
              <a:spcPct val="0"/>
            </a:spcBef>
            <a:spcAft>
              <a:spcPct val="35000"/>
            </a:spcAft>
            <a:buNone/>
          </a:pPr>
          <a:r>
            <a:rPr lang="en-US" sz="1700" kern="1200" dirty="0">
              <a:solidFill>
                <a:sysClr val="windowText" lastClr="000000">
                  <a:hueOff val="0"/>
                  <a:satOff val="0"/>
                  <a:lumOff val="0"/>
                  <a:alphaOff val="0"/>
                </a:sysClr>
              </a:solidFill>
              <a:latin typeface="Calibri" panose="020F0502020204030204"/>
              <a:ea typeface="+mn-ea"/>
              <a:cs typeface="+mn-cs"/>
            </a:rPr>
            <a:t>PND by EPDS: 3.9% to 21.08%</a:t>
          </a:r>
          <a:r>
            <a:rPr lang="en-US" sz="1700" kern="1200" baseline="30000" dirty="0">
              <a:solidFill>
                <a:sysClr val="windowText" lastClr="000000">
                  <a:hueOff val="0"/>
                  <a:satOff val="0"/>
                  <a:lumOff val="0"/>
                  <a:alphaOff val="0"/>
                </a:sysClr>
              </a:solidFill>
              <a:latin typeface="Calibri" panose="020F0502020204030204"/>
              <a:ea typeface="+mn-ea"/>
              <a:cs typeface="+mn-cs"/>
            </a:rPr>
            <a:t>135 - 138, level III</a:t>
          </a:r>
          <a:endParaRPr lang="en-US" sz="1700" kern="1200" dirty="0">
            <a:solidFill>
              <a:sysClr val="windowText" lastClr="000000">
                <a:hueOff val="0"/>
                <a:satOff val="0"/>
                <a:lumOff val="0"/>
                <a:alphaOff val="0"/>
              </a:sysClr>
            </a:solidFill>
            <a:latin typeface="Calibri" panose="020F0502020204030204"/>
            <a:ea typeface="+mn-ea"/>
            <a:cs typeface="+mn-cs"/>
          </a:endParaRPr>
        </a:p>
      </dsp:txBody>
      <dsp:txXfrm>
        <a:off x="6167610" y="531"/>
        <a:ext cx="4347989" cy="1242935"/>
      </dsp:txXfrm>
    </dsp:sp>
    <dsp:sp modelId="{DFE72B7A-E0A0-4C91-B83C-8A6339833E4C}">
      <dsp:nvSpPr>
        <dsp:cNvPr id="0" name=""/>
        <dsp:cNvSpPr/>
      </dsp:nvSpPr>
      <dsp:spPr>
        <a:xfrm>
          <a:off x="0" y="1554201"/>
          <a:ext cx="10515600" cy="1242935"/>
        </a:xfrm>
        <a:prstGeom prst="roundRect">
          <a:avLst>
            <a:gd name="adj" fmla="val 10000"/>
          </a:avLst>
        </a:prstGeom>
        <a:solidFill>
          <a:srgbClr val="A5A5A5">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5C84CDE9-1B79-4BE9-895C-F87CC567315D}">
      <dsp:nvSpPr>
        <dsp:cNvPr id="0" name=""/>
        <dsp:cNvSpPr/>
      </dsp:nvSpPr>
      <dsp:spPr>
        <a:xfrm>
          <a:off x="375988" y="1833861"/>
          <a:ext cx="683614" cy="68361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3A2BA02-50AF-4C34-9F58-D89694A0C639}">
      <dsp:nvSpPr>
        <dsp:cNvPr id="0" name=""/>
        <dsp:cNvSpPr/>
      </dsp:nvSpPr>
      <dsp:spPr>
        <a:xfrm>
          <a:off x="1435590" y="1554201"/>
          <a:ext cx="4732020"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1111250">
            <a:lnSpc>
              <a:spcPct val="90000"/>
            </a:lnSpc>
            <a:spcBef>
              <a:spcPct val="0"/>
            </a:spcBef>
            <a:spcAft>
              <a:spcPct val="35000"/>
            </a:spcAft>
            <a:buNone/>
          </a:pPr>
          <a:r>
            <a:rPr lang="en-US" sz="2500" kern="1200" dirty="0">
              <a:solidFill>
                <a:sysClr val="windowText" lastClr="000000">
                  <a:hueOff val="0"/>
                  <a:satOff val="0"/>
                  <a:lumOff val="0"/>
                  <a:alphaOff val="0"/>
                </a:sysClr>
              </a:solidFill>
              <a:latin typeface="Calibri" panose="020F0502020204030204"/>
              <a:ea typeface="+mn-ea"/>
              <a:cs typeface="+mn-cs"/>
            </a:rPr>
            <a:t>Hospital setting (PND)</a:t>
          </a:r>
        </a:p>
      </dsp:txBody>
      <dsp:txXfrm>
        <a:off x="1435590" y="1554201"/>
        <a:ext cx="4732020" cy="1242935"/>
      </dsp:txXfrm>
    </dsp:sp>
    <dsp:sp modelId="{F3FD2481-036D-4325-820D-C4414B10EFAA}">
      <dsp:nvSpPr>
        <dsp:cNvPr id="0" name=""/>
        <dsp:cNvSpPr/>
      </dsp:nvSpPr>
      <dsp:spPr>
        <a:xfrm>
          <a:off x="6167610" y="1554201"/>
          <a:ext cx="4347989"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755650">
            <a:lnSpc>
              <a:spcPct val="90000"/>
            </a:lnSpc>
            <a:spcBef>
              <a:spcPct val="0"/>
            </a:spcBef>
            <a:spcAft>
              <a:spcPct val="35000"/>
            </a:spcAft>
            <a:buNone/>
          </a:pPr>
          <a:r>
            <a:rPr lang="en-MY" sz="1700" kern="1200" dirty="0">
              <a:solidFill>
                <a:sysClr val="windowText" lastClr="000000">
                  <a:hueOff val="0"/>
                  <a:satOff val="0"/>
                  <a:lumOff val="0"/>
                  <a:alphaOff val="0"/>
                </a:sysClr>
              </a:solidFill>
              <a:latin typeface="Calibri" panose="020F0502020204030204"/>
              <a:ea typeface="+mn-ea"/>
              <a:cs typeface="+mn-cs"/>
            </a:rPr>
            <a:t>PND by MINI: 6.8% in postnatal clinic</a:t>
          </a:r>
          <a:r>
            <a:rPr lang="en-MY" sz="1700" kern="1200" baseline="30000" dirty="0">
              <a:solidFill>
                <a:sysClr val="windowText" lastClr="000000">
                  <a:hueOff val="0"/>
                  <a:satOff val="0"/>
                  <a:lumOff val="0"/>
                  <a:alphaOff val="0"/>
                </a:sysClr>
              </a:solidFill>
              <a:latin typeface="Calibri" panose="020F0502020204030204"/>
              <a:ea typeface="+mn-ea"/>
              <a:cs typeface="+mn-cs"/>
            </a:rPr>
            <a:t>139, level III</a:t>
          </a:r>
          <a:endParaRPr lang="en-US" sz="1700" kern="1200" dirty="0">
            <a:solidFill>
              <a:sysClr val="windowText" lastClr="000000">
                <a:hueOff val="0"/>
                <a:satOff val="0"/>
                <a:lumOff val="0"/>
                <a:alphaOff val="0"/>
              </a:sysClr>
            </a:solidFill>
            <a:latin typeface="Calibri" panose="020F0502020204030204"/>
            <a:ea typeface="+mn-ea"/>
            <a:cs typeface="+mn-cs"/>
          </a:endParaRPr>
        </a:p>
        <a:p>
          <a:pPr marL="0" lvl="0" indent="0" algn="l" defTabSz="755650">
            <a:lnSpc>
              <a:spcPct val="90000"/>
            </a:lnSpc>
            <a:spcBef>
              <a:spcPct val="0"/>
            </a:spcBef>
            <a:spcAft>
              <a:spcPct val="35000"/>
            </a:spcAft>
            <a:buNone/>
          </a:pPr>
          <a:r>
            <a:rPr lang="en-US" sz="1700" kern="1200" dirty="0">
              <a:solidFill>
                <a:sysClr val="windowText" lastClr="000000">
                  <a:hueOff val="0"/>
                  <a:satOff val="0"/>
                  <a:lumOff val="0"/>
                  <a:alphaOff val="0"/>
                </a:sysClr>
              </a:solidFill>
              <a:latin typeface="Calibri" panose="020F0502020204030204"/>
              <a:ea typeface="+mn-ea"/>
              <a:cs typeface="+mn-cs"/>
            </a:rPr>
            <a:t>PND by EPDS: 31.7% in postnatal ward</a:t>
          </a:r>
          <a:r>
            <a:rPr lang="en-US" sz="1700" kern="1200" baseline="30000" dirty="0">
              <a:solidFill>
                <a:sysClr val="windowText" lastClr="000000">
                  <a:hueOff val="0"/>
                  <a:satOff val="0"/>
                  <a:lumOff val="0"/>
                  <a:alphaOff val="0"/>
                </a:sysClr>
              </a:solidFill>
              <a:latin typeface="Calibri" panose="020F0502020204030204"/>
              <a:ea typeface="+mn-ea"/>
              <a:cs typeface="+mn-cs"/>
            </a:rPr>
            <a:t>140, level III</a:t>
          </a:r>
          <a:endParaRPr lang="en-US" sz="1700" kern="1200" dirty="0">
            <a:solidFill>
              <a:sysClr val="windowText" lastClr="000000">
                <a:hueOff val="0"/>
                <a:satOff val="0"/>
                <a:lumOff val="0"/>
                <a:alphaOff val="0"/>
              </a:sysClr>
            </a:solidFill>
            <a:latin typeface="Calibri" panose="020F0502020204030204"/>
            <a:ea typeface="+mn-ea"/>
            <a:cs typeface="+mn-cs"/>
          </a:endParaRPr>
        </a:p>
      </dsp:txBody>
      <dsp:txXfrm>
        <a:off x="6167610" y="1554201"/>
        <a:ext cx="4347989" cy="1242935"/>
      </dsp:txXfrm>
    </dsp:sp>
    <dsp:sp modelId="{F025F051-8D8A-4B99-9D8D-25D3BE5B1FAC}">
      <dsp:nvSpPr>
        <dsp:cNvPr id="0" name=""/>
        <dsp:cNvSpPr/>
      </dsp:nvSpPr>
      <dsp:spPr>
        <a:xfrm>
          <a:off x="0" y="3107870"/>
          <a:ext cx="10515600" cy="1242935"/>
        </a:xfrm>
        <a:prstGeom prst="roundRect">
          <a:avLst>
            <a:gd name="adj" fmla="val 10000"/>
          </a:avLst>
        </a:prstGeom>
        <a:solidFill>
          <a:srgbClr val="FFC000">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58ED4501-0BE7-438D-8751-EC05104AD285}">
      <dsp:nvSpPr>
        <dsp:cNvPr id="0" name=""/>
        <dsp:cNvSpPr/>
      </dsp:nvSpPr>
      <dsp:spPr>
        <a:xfrm>
          <a:off x="375988" y="3387531"/>
          <a:ext cx="683614" cy="68361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E84CC04-B261-4A5C-B057-81ED502F95B9}">
      <dsp:nvSpPr>
        <dsp:cNvPr id="0" name=""/>
        <dsp:cNvSpPr/>
      </dsp:nvSpPr>
      <dsp:spPr>
        <a:xfrm>
          <a:off x="1435590" y="3107870"/>
          <a:ext cx="9080009"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1111250">
            <a:lnSpc>
              <a:spcPct val="90000"/>
            </a:lnSpc>
            <a:spcBef>
              <a:spcPct val="0"/>
            </a:spcBef>
            <a:spcAft>
              <a:spcPct val="35000"/>
            </a:spcAft>
            <a:buNone/>
          </a:pPr>
          <a:endParaRPr lang="en-US" sz="2500" kern="1200" dirty="0">
            <a:solidFill>
              <a:sysClr val="windowText" lastClr="000000">
                <a:hueOff val="0"/>
                <a:satOff val="0"/>
                <a:lumOff val="0"/>
                <a:alphaOff val="0"/>
              </a:sysClr>
            </a:solidFill>
            <a:latin typeface="Calibri" panose="020F0502020204030204"/>
            <a:ea typeface="+mn-ea"/>
            <a:cs typeface="+mn-cs"/>
          </a:endParaRPr>
        </a:p>
      </dsp:txBody>
      <dsp:txXfrm>
        <a:off x="1435590" y="3107870"/>
        <a:ext cx="9080009" cy="124293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3BCE1A-F569-4B8A-A547-C1D8C410F372}">
      <dsp:nvSpPr>
        <dsp:cNvPr id="0" name=""/>
        <dsp:cNvSpPr/>
      </dsp:nvSpPr>
      <dsp:spPr>
        <a:xfrm>
          <a:off x="10657" y="0"/>
          <a:ext cx="1096417" cy="1060647"/>
        </a:xfrm>
        <a:prstGeom prst="rect">
          <a:avLst/>
        </a:prstGeom>
        <a:solidFill>
          <a:schemeClr val="lt1"/>
        </a:solidFill>
        <a:ln w="12700" cap="flat" cmpd="sng" algn="ctr">
          <a:solidFill>
            <a:schemeClr val="bg1"/>
          </a:solidFill>
          <a:prstDash val="solid"/>
          <a:miter lim="800000"/>
        </a:ln>
        <a:effectLst/>
      </dsp:spPr>
      <dsp:style>
        <a:lnRef idx="2">
          <a:schemeClr val="dk1"/>
        </a:lnRef>
        <a:fillRef idx="1">
          <a:schemeClr val="lt1"/>
        </a:fillRef>
        <a:effectRef idx="0">
          <a:schemeClr val="dk1"/>
        </a:effectRef>
        <a:fontRef idx="minor">
          <a:schemeClr val="dk1"/>
        </a:fontRef>
      </dsp:style>
    </dsp:sp>
    <dsp:sp modelId="{F4EE92F4-7F65-44D7-97DE-3704E01D574E}">
      <dsp:nvSpPr>
        <dsp:cNvPr id="0" name=""/>
        <dsp:cNvSpPr/>
      </dsp:nvSpPr>
      <dsp:spPr>
        <a:xfrm>
          <a:off x="10657" y="1231554"/>
          <a:ext cx="3132622" cy="4545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1289050">
            <a:lnSpc>
              <a:spcPct val="100000"/>
            </a:lnSpc>
            <a:spcBef>
              <a:spcPct val="0"/>
            </a:spcBef>
            <a:spcAft>
              <a:spcPct val="35000"/>
            </a:spcAft>
            <a:buNone/>
            <a:defRPr b="1"/>
          </a:pPr>
          <a:r>
            <a:rPr lang="en-US" sz="2900" kern="1200"/>
            <a:t>TO MOTHER:</a:t>
          </a:r>
        </a:p>
      </dsp:txBody>
      <dsp:txXfrm>
        <a:off x="10657" y="1231554"/>
        <a:ext cx="3132622" cy="454563"/>
      </dsp:txXfrm>
    </dsp:sp>
    <dsp:sp modelId="{CFE03B95-5292-4D7F-BE16-CAB436718D6E}">
      <dsp:nvSpPr>
        <dsp:cNvPr id="0" name=""/>
        <dsp:cNvSpPr/>
      </dsp:nvSpPr>
      <dsp:spPr>
        <a:xfrm>
          <a:off x="10657" y="1765608"/>
          <a:ext cx="3132622" cy="23470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755650">
            <a:lnSpc>
              <a:spcPct val="100000"/>
            </a:lnSpc>
            <a:spcBef>
              <a:spcPct val="0"/>
            </a:spcBef>
            <a:spcAft>
              <a:spcPct val="35000"/>
            </a:spcAft>
            <a:buNone/>
          </a:pPr>
          <a:r>
            <a:rPr lang="en-US" sz="1700" kern="1200" dirty="0"/>
            <a:t>Higher risk of suicidal ideation, suicidal attempt or suicide.</a:t>
          </a:r>
          <a:r>
            <a:rPr lang="en-US" sz="1700" kern="1200" baseline="30000" dirty="0"/>
            <a:t>143, level III </a:t>
          </a:r>
          <a:r>
            <a:rPr lang="en-US" sz="1700" kern="1200" dirty="0"/>
            <a:t>In many developed countries, suicide is now one of the leading causes of maternal mortality; while the incidence of maternal death due to medical and obstetric factors are all decreasing.</a:t>
          </a:r>
          <a:r>
            <a:rPr lang="en-US" sz="1700" kern="1200" baseline="30000" dirty="0"/>
            <a:t>144 - 145, level III</a:t>
          </a:r>
          <a:endParaRPr lang="en-US" sz="1700" kern="1200" dirty="0"/>
        </a:p>
      </dsp:txBody>
      <dsp:txXfrm>
        <a:off x="10657" y="1765608"/>
        <a:ext cx="3132622" cy="2347036"/>
      </dsp:txXfrm>
    </dsp:sp>
    <dsp:sp modelId="{357314B7-7CAE-4285-8DBC-60536CF77472}">
      <dsp:nvSpPr>
        <dsp:cNvPr id="0" name=""/>
        <dsp:cNvSpPr/>
      </dsp:nvSpPr>
      <dsp:spPr>
        <a:xfrm>
          <a:off x="3823639" y="68348"/>
          <a:ext cx="1096417" cy="106064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671D68D-F9A7-43EF-9FB0-52C08E3090C2}">
      <dsp:nvSpPr>
        <dsp:cNvPr id="0" name=""/>
        <dsp:cNvSpPr/>
      </dsp:nvSpPr>
      <dsp:spPr>
        <a:xfrm>
          <a:off x="3691488" y="1231554"/>
          <a:ext cx="3132622" cy="4545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1289050">
            <a:lnSpc>
              <a:spcPct val="100000"/>
            </a:lnSpc>
            <a:spcBef>
              <a:spcPct val="0"/>
            </a:spcBef>
            <a:spcAft>
              <a:spcPct val="35000"/>
            </a:spcAft>
            <a:buNone/>
            <a:defRPr b="1"/>
          </a:pPr>
          <a:r>
            <a:rPr lang="en-US" sz="2900" kern="1200"/>
            <a:t>TO FETUS </a:t>
          </a:r>
        </a:p>
      </dsp:txBody>
      <dsp:txXfrm>
        <a:off x="3691488" y="1231554"/>
        <a:ext cx="3132622" cy="454563"/>
      </dsp:txXfrm>
    </dsp:sp>
    <dsp:sp modelId="{76CAA9A2-78F4-4ECD-89BF-311B18323970}">
      <dsp:nvSpPr>
        <dsp:cNvPr id="0" name=""/>
        <dsp:cNvSpPr/>
      </dsp:nvSpPr>
      <dsp:spPr>
        <a:xfrm>
          <a:off x="3691488" y="1765608"/>
          <a:ext cx="3132622" cy="23470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755650">
            <a:lnSpc>
              <a:spcPct val="100000"/>
            </a:lnSpc>
            <a:spcBef>
              <a:spcPct val="0"/>
            </a:spcBef>
            <a:spcAft>
              <a:spcPct val="35000"/>
            </a:spcAft>
            <a:buNone/>
          </a:pPr>
          <a:r>
            <a:rPr lang="en-US" sz="1700" kern="1200" dirty="0"/>
            <a:t>Fetal hyperactivity and irregular fetal heart rate</a:t>
          </a:r>
          <a:r>
            <a:rPr lang="en-US" sz="1700" kern="1200" baseline="30000" dirty="0"/>
            <a:t>146, level III</a:t>
          </a:r>
          <a:endParaRPr lang="en-US" sz="1700" kern="1200" dirty="0"/>
        </a:p>
        <a:p>
          <a:pPr marL="0" lvl="0" indent="0" algn="l" defTabSz="755650">
            <a:lnSpc>
              <a:spcPct val="100000"/>
            </a:lnSpc>
            <a:spcBef>
              <a:spcPct val="0"/>
            </a:spcBef>
            <a:spcAft>
              <a:spcPct val="35000"/>
            </a:spcAft>
            <a:buNone/>
          </a:pPr>
          <a:r>
            <a:rPr lang="en-MY" sz="1700" kern="1200" dirty="0"/>
            <a:t>Premature delivery</a:t>
          </a:r>
          <a:r>
            <a:rPr lang="en-MY" sz="1700" kern="1200" baseline="30000" dirty="0"/>
            <a:t>146, level III</a:t>
          </a:r>
          <a:endParaRPr lang="en-US" sz="1700" kern="1200" dirty="0"/>
        </a:p>
        <a:p>
          <a:pPr marL="0" lvl="0" indent="0" algn="l" defTabSz="755650">
            <a:lnSpc>
              <a:spcPct val="100000"/>
            </a:lnSpc>
            <a:spcBef>
              <a:spcPct val="0"/>
            </a:spcBef>
            <a:spcAft>
              <a:spcPct val="35000"/>
            </a:spcAft>
            <a:buNone/>
          </a:pPr>
          <a:r>
            <a:rPr lang="en-US" sz="1700" kern="1200" dirty="0"/>
            <a:t>Low birth weight</a:t>
          </a:r>
          <a:r>
            <a:rPr lang="en-US" sz="1700" kern="1200" baseline="30000" dirty="0"/>
            <a:t>146, level III</a:t>
          </a:r>
          <a:endParaRPr lang="en-US" sz="1700" kern="1200" dirty="0"/>
        </a:p>
        <a:p>
          <a:pPr marL="0" lvl="0" indent="0" algn="l" defTabSz="755650">
            <a:lnSpc>
              <a:spcPct val="100000"/>
            </a:lnSpc>
            <a:spcBef>
              <a:spcPct val="0"/>
            </a:spcBef>
            <a:spcAft>
              <a:spcPct val="35000"/>
            </a:spcAft>
            <a:buNone/>
          </a:pPr>
          <a:r>
            <a:rPr lang="en-US" sz="1700" kern="1200" dirty="0"/>
            <a:t>Increased rates of premature deaths and increased neonatal intensive care unit admission</a:t>
          </a:r>
          <a:r>
            <a:rPr lang="en-US" sz="1700" kern="1200" baseline="30000" dirty="0"/>
            <a:t>147, level II-2</a:t>
          </a:r>
          <a:endParaRPr lang="en-US" sz="1700" kern="1200" dirty="0"/>
        </a:p>
      </dsp:txBody>
      <dsp:txXfrm>
        <a:off x="3691488" y="1765608"/>
        <a:ext cx="3132622" cy="2347036"/>
      </dsp:txXfrm>
    </dsp:sp>
    <dsp:sp modelId="{3A2C8683-5276-4257-A9E2-2570708BDFF8}">
      <dsp:nvSpPr>
        <dsp:cNvPr id="0" name=""/>
        <dsp:cNvSpPr/>
      </dsp:nvSpPr>
      <dsp:spPr>
        <a:xfrm>
          <a:off x="7372320" y="0"/>
          <a:ext cx="1096417" cy="1060647"/>
        </a:xfrm>
        <a:prstGeom prst="rect">
          <a:avLst/>
        </a:prstGeom>
        <a:solidFill>
          <a:schemeClr val="bg1"/>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FFFF8C4-4B00-49E6-8077-BA78B8019DB9}">
      <dsp:nvSpPr>
        <dsp:cNvPr id="0" name=""/>
        <dsp:cNvSpPr/>
      </dsp:nvSpPr>
      <dsp:spPr>
        <a:xfrm>
          <a:off x="7372320" y="1231554"/>
          <a:ext cx="3132622" cy="4545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1289050">
            <a:lnSpc>
              <a:spcPct val="100000"/>
            </a:lnSpc>
            <a:spcBef>
              <a:spcPct val="0"/>
            </a:spcBef>
            <a:spcAft>
              <a:spcPct val="35000"/>
            </a:spcAft>
            <a:buNone/>
            <a:defRPr b="1"/>
          </a:pPr>
          <a:r>
            <a:rPr lang="en-US" sz="2900" kern="1200"/>
            <a:t>TO CHILDREN</a:t>
          </a:r>
        </a:p>
      </dsp:txBody>
      <dsp:txXfrm>
        <a:off x="7372320" y="1231554"/>
        <a:ext cx="3132622" cy="454563"/>
      </dsp:txXfrm>
    </dsp:sp>
    <dsp:sp modelId="{DC80568A-344D-48AE-9229-38B15031462C}">
      <dsp:nvSpPr>
        <dsp:cNvPr id="0" name=""/>
        <dsp:cNvSpPr/>
      </dsp:nvSpPr>
      <dsp:spPr>
        <a:xfrm>
          <a:off x="7372320" y="1765608"/>
          <a:ext cx="3132622" cy="23470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755650">
            <a:lnSpc>
              <a:spcPct val="100000"/>
            </a:lnSpc>
            <a:spcBef>
              <a:spcPct val="0"/>
            </a:spcBef>
            <a:spcAft>
              <a:spcPct val="35000"/>
            </a:spcAft>
            <a:buNone/>
          </a:pPr>
          <a:r>
            <a:rPr lang="en-US" sz="1700" kern="1200" dirty="0"/>
            <a:t>Impairment of mother-infant relationship, which can lead to poor infant development and outcomes.</a:t>
          </a:r>
          <a:r>
            <a:rPr lang="en-US" sz="1700" kern="1200" baseline="30000" dirty="0"/>
            <a:t>148, level II-2</a:t>
          </a:r>
          <a:r>
            <a:rPr lang="en-US" sz="1700" kern="1200" dirty="0"/>
            <a:t> </a:t>
          </a:r>
        </a:p>
        <a:p>
          <a:pPr marL="0" lvl="0" indent="0" algn="l" defTabSz="755650">
            <a:lnSpc>
              <a:spcPct val="100000"/>
            </a:lnSpc>
            <a:spcBef>
              <a:spcPct val="0"/>
            </a:spcBef>
            <a:spcAft>
              <a:spcPct val="35000"/>
            </a:spcAft>
            <a:buNone/>
          </a:pPr>
          <a:r>
            <a:rPr lang="en-US" sz="1700" kern="1200" dirty="0"/>
            <a:t>Difficult temperament, attentional, emotional and behavioral problems in children and adolescence.</a:t>
          </a:r>
          <a:r>
            <a:rPr lang="en-US" sz="1700" kern="1200" baseline="30000" dirty="0"/>
            <a:t>149, level III</a:t>
          </a:r>
          <a:endParaRPr lang="en-US" sz="1700" kern="1200" dirty="0"/>
        </a:p>
      </dsp:txBody>
      <dsp:txXfrm>
        <a:off x="7372320" y="1765608"/>
        <a:ext cx="3132622" cy="234703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AD4A6A-8258-471B-97C7-F9903FD3D698}">
      <dsp:nvSpPr>
        <dsp:cNvPr id="0" name=""/>
        <dsp:cNvSpPr/>
      </dsp:nvSpPr>
      <dsp:spPr>
        <a:xfrm>
          <a:off x="740191" y="0"/>
          <a:ext cx="8388831" cy="2511973"/>
        </a:xfrm>
        <a:prstGeom prst="rightArrow">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D9E213B-F58A-464C-8830-3ED58AC99FC6}">
      <dsp:nvSpPr>
        <dsp:cNvPr id="0" name=""/>
        <dsp:cNvSpPr/>
      </dsp:nvSpPr>
      <dsp:spPr>
        <a:xfrm>
          <a:off x="1807348" y="753591"/>
          <a:ext cx="2960764" cy="1004789"/>
        </a:xfrm>
        <a:prstGeom prst="roundRect">
          <a:avLst/>
        </a:prstGeom>
        <a:solidFill>
          <a:schemeClr val="lt1">
            <a:hueOff val="0"/>
            <a:satOff val="0"/>
            <a:lumOff val="0"/>
            <a:alphaOff val="0"/>
          </a:schemeClr>
        </a:solidFill>
        <a:ln w="12700" cap="flat" cmpd="sng" algn="ctr">
          <a:solidFill>
            <a:schemeClr val="accent4">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1</a:t>
          </a:r>
          <a:r>
            <a:rPr lang="en-US" sz="2200" kern="1200" baseline="30000" dirty="0"/>
            <a:t>st</a:t>
          </a:r>
          <a:r>
            <a:rPr lang="en-US" sz="2200" kern="1200" dirty="0"/>
            <a:t> stage screening</a:t>
          </a:r>
        </a:p>
        <a:p>
          <a:pPr marL="0" lvl="0" indent="0" algn="ctr" defTabSz="977900">
            <a:lnSpc>
              <a:spcPct val="90000"/>
            </a:lnSpc>
            <a:spcBef>
              <a:spcPct val="0"/>
            </a:spcBef>
            <a:spcAft>
              <a:spcPct val="35000"/>
            </a:spcAft>
            <a:buNone/>
          </a:pPr>
          <a:r>
            <a:rPr lang="en-US" sz="2200" kern="1200" dirty="0"/>
            <a:t>PHQ-2 or </a:t>
          </a:r>
          <a:r>
            <a:rPr lang="en-US" sz="2200" kern="1200" dirty="0" err="1"/>
            <a:t>Whooley</a:t>
          </a:r>
          <a:endParaRPr lang="en-MY" sz="2200" kern="1200" dirty="0"/>
        </a:p>
      </dsp:txBody>
      <dsp:txXfrm>
        <a:off x="1856398" y="802641"/>
        <a:ext cx="2862664" cy="906689"/>
      </dsp:txXfrm>
    </dsp:sp>
    <dsp:sp modelId="{92A300F0-A3C0-49C1-BC16-2AB6E2AEFE3C}">
      <dsp:nvSpPr>
        <dsp:cNvPr id="0" name=""/>
        <dsp:cNvSpPr/>
      </dsp:nvSpPr>
      <dsp:spPr>
        <a:xfrm>
          <a:off x="5101101" y="753591"/>
          <a:ext cx="2960764" cy="1004789"/>
        </a:xfrm>
        <a:prstGeom prst="roundRect">
          <a:avLst/>
        </a:prstGeom>
        <a:solidFill>
          <a:schemeClr val="lt1">
            <a:hueOff val="0"/>
            <a:satOff val="0"/>
            <a:lumOff val="0"/>
            <a:alphaOff val="0"/>
          </a:schemeClr>
        </a:solidFill>
        <a:ln w="12700" cap="flat" cmpd="sng" algn="ctr">
          <a:solidFill>
            <a:schemeClr val="accent4">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2</a:t>
          </a:r>
          <a:r>
            <a:rPr lang="en-US" sz="2200" kern="1200" baseline="30000" dirty="0"/>
            <a:t>nd</a:t>
          </a:r>
          <a:r>
            <a:rPr lang="en-US" sz="2200" kern="1200" dirty="0"/>
            <a:t> stage screening</a:t>
          </a:r>
        </a:p>
        <a:p>
          <a:pPr marL="0" lvl="0" indent="0" algn="ctr" defTabSz="977900">
            <a:lnSpc>
              <a:spcPct val="90000"/>
            </a:lnSpc>
            <a:spcBef>
              <a:spcPct val="0"/>
            </a:spcBef>
            <a:spcAft>
              <a:spcPct val="35000"/>
            </a:spcAft>
            <a:buNone/>
          </a:pPr>
          <a:r>
            <a:rPr lang="en-US" sz="2200" kern="1200" dirty="0"/>
            <a:t>EPDS or PHQ-9</a:t>
          </a:r>
          <a:endParaRPr lang="en-MY" sz="2200" kern="1200" dirty="0"/>
        </a:p>
      </dsp:txBody>
      <dsp:txXfrm>
        <a:off x="5150151" y="802641"/>
        <a:ext cx="2862664" cy="90668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66E145-D417-404C-88B5-4A7BF448167F}">
      <dsp:nvSpPr>
        <dsp:cNvPr id="0" name=""/>
        <dsp:cNvSpPr/>
      </dsp:nvSpPr>
      <dsp:spPr>
        <a:xfrm>
          <a:off x="0" y="11169"/>
          <a:ext cx="10515600" cy="4329000"/>
        </a:xfrm>
        <a:prstGeom prst="roundRect">
          <a:avLst/>
        </a:prstGeom>
        <a:solidFill>
          <a:schemeClr val="lt1">
            <a:hueOff val="0"/>
            <a:satOff val="0"/>
            <a:lumOff val="0"/>
            <a:alphaOff val="0"/>
          </a:schemeClr>
        </a:solidFill>
        <a:ln w="12700" cap="flat" cmpd="sng" algn="ctr">
          <a:solidFill>
            <a:schemeClr val="accent4">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l" defTabSz="1644650">
            <a:lnSpc>
              <a:spcPct val="90000"/>
            </a:lnSpc>
            <a:spcBef>
              <a:spcPct val="0"/>
            </a:spcBef>
            <a:spcAft>
              <a:spcPct val="35000"/>
            </a:spcAft>
            <a:buNone/>
          </a:pPr>
          <a:r>
            <a:rPr lang="en-US" sz="3700" kern="1200" dirty="0"/>
            <a:t>PPC is the provision of biomedical, </a:t>
          </a:r>
          <a:r>
            <a:rPr lang="en-US" sz="3700" kern="1200" dirty="0" err="1"/>
            <a:t>behavioural</a:t>
          </a:r>
          <a:r>
            <a:rPr lang="en-US" sz="3700" kern="1200" dirty="0"/>
            <a:t> and social health interventions to women and couples before conception occurs, aimed at improving their health status, and reducing </a:t>
          </a:r>
          <a:r>
            <a:rPr lang="en-US" sz="3700" kern="1200" dirty="0" err="1"/>
            <a:t>behaviours</a:t>
          </a:r>
          <a:r>
            <a:rPr lang="en-US" sz="3700" kern="1200" dirty="0"/>
            <a:t> and individual and environmental factors that could contribute to poor maternal and child health outcomes.</a:t>
          </a:r>
          <a:r>
            <a:rPr lang="en-US" sz="3700" kern="1200" baseline="30000" dirty="0"/>
            <a:t>162, level III</a:t>
          </a:r>
          <a:endParaRPr lang="en-MY" sz="3700" kern="1200" dirty="0"/>
        </a:p>
      </dsp:txBody>
      <dsp:txXfrm>
        <a:off x="211324" y="222493"/>
        <a:ext cx="10092952" cy="390635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ECD21A-17A0-448C-B1A3-BC7296C9E4B8}">
      <dsp:nvSpPr>
        <dsp:cNvPr id="0" name=""/>
        <dsp:cNvSpPr/>
      </dsp:nvSpPr>
      <dsp:spPr>
        <a:xfrm>
          <a:off x="0" y="13509"/>
          <a:ext cx="10515600" cy="4324320"/>
        </a:xfrm>
        <a:prstGeom prst="roundRect">
          <a:avLst/>
        </a:prstGeom>
        <a:solidFill>
          <a:schemeClr val="lt1">
            <a:hueOff val="0"/>
            <a:satOff val="0"/>
            <a:lumOff val="0"/>
            <a:alphaOff val="0"/>
          </a:schemeClr>
        </a:solidFill>
        <a:ln w="12700" cap="flat" cmpd="sng" algn="ctr">
          <a:solidFill>
            <a:schemeClr val="accent4">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marL="0" lvl="0" indent="0" algn="l" defTabSz="1866900">
            <a:lnSpc>
              <a:spcPct val="90000"/>
            </a:lnSpc>
            <a:spcBef>
              <a:spcPct val="0"/>
            </a:spcBef>
            <a:spcAft>
              <a:spcPct val="35000"/>
            </a:spcAft>
            <a:buNone/>
          </a:pPr>
          <a:r>
            <a:rPr lang="en-US" sz="4200" kern="1200" dirty="0"/>
            <a:t>Women in their reproductive age with mental health problems (including MDD) should receive pre-pregnancy care (PPC) in a nearby health clinic or an obstetric and </a:t>
          </a:r>
          <a:r>
            <a:rPr lang="en-US" sz="4200" kern="1200" dirty="0" err="1"/>
            <a:t>gynaecology</a:t>
          </a:r>
          <a:r>
            <a:rPr lang="en-US" sz="4200" kern="1200" dirty="0"/>
            <a:t> clinic in a hospital, at least three months prior to conception.</a:t>
          </a:r>
          <a:r>
            <a:rPr lang="en-US" sz="4200" kern="1200" baseline="30000" dirty="0"/>
            <a:t>161, level III</a:t>
          </a:r>
          <a:endParaRPr lang="en-MY" sz="4200" kern="1200" dirty="0"/>
        </a:p>
      </dsp:txBody>
      <dsp:txXfrm>
        <a:off x="211096" y="224605"/>
        <a:ext cx="10093408" cy="3902128"/>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LabelDescriptionList">
  <dgm:title val="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l" for="ch" forName="iconRect"/>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0A8FC323-A655-43A5-95FB-D0D4C9C0C7A6}" type="datetimeFigureOut">
              <a:rPr lang="en-MY" smtClean="0"/>
              <a:t>2/2/2021</a:t>
            </a:fld>
            <a:endParaRPr lang="en-MY"/>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MY"/>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MY"/>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744F8798-61FE-4D9A-9F6A-D4443FDB1707}" type="slidenum">
              <a:rPr lang="en-MY" smtClean="0"/>
              <a:t>‹#›</a:t>
            </a:fld>
            <a:endParaRPr lang="en-MY"/>
          </a:p>
        </p:txBody>
      </p:sp>
    </p:spTree>
    <p:extLst>
      <p:ext uri="{BB962C8B-B14F-4D97-AF65-F5344CB8AC3E}">
        <p14:creationId xmlns:p14="http://schemas.microsoft.com/office/powerpoint/2010/main" val="37920875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00F5A-3333-4CAF-9E10-8914D42EBC2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MY"/>
          </a:p>
        </p:txBody>
      </p:sp>
      <p:sp>
        <p:nvSpPr>
          <p:cNvPr id="3" name="Subtitle 2">
            <a:extLst>
              <a:ext uri="{FF2B5EF4-FFF2-40B4-BE49-F238E27FC236}">
                <a16:creationId xmlns:a16="http://schemas.microsoft.com/office/drawing/2014/main" id="{988DB3D6-A64D-4B38-B306-5F7B860064C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MY"/>
          </a:p>
        </p:txBody>
      </p:sp>
      <p:sp>
        <p:nvSpPr>
          <p:cNvPr id="4" name="Date Placeholder 3">
            <a:extLst>
              <a:ext uri="{FF2B5EF4-FFF2-40B4-BE49-F238E27FC236}">
                <a16:creationId xmlns:a16="http://schemas.microsoft.com/office/drawing/2014/main" id="{FB86D4D7-5117-4A53-8992-A7BA5A5FC712}"/>
              </a:ext>
            </a:extLst>
          </p:cNvPr>
          <p:cNvSpPr>
            <a:spLocks noGrp="1"/>
          </p:cNvSpPr>
          <p:nvPr>
            <p:ph type="dt" sz="half" idx="10"/>
          </p:nvPr>
        </p:nvSpPr>
        <p:spPr/>
        <p:txBody>
          <a:bodyPr/>
          <a:lstStyle/>
          <a:p>
            <a:fld id="{658C5691-2FE3-4953-A68A-F910ED3D324E}" type="datetimeFigureOut">
              <a:rPr lang="en-MY" smtClean="0"/>
              <a:t>2/2/2021</a:t>
            </a:fld>
            <a:endParaRPr lang="en-MY"/>
          </a:p>
        </p:txBody>
      </p:sp>
      <p:sp>
        <p:nvSpPr>
          <p:cNvPr id="5" name="Footer Placeholder 4">
            <a:extLst>
              <a:ext uri="{FF2B5EF4-FFF2-40B4-BE49-F238E27FC236}">
                <a16:creationId xmlns:a16="http://schemas.microsoft.com/office/drawing/2014/main" id="{2D9BF426-E772-4047-9794-EB36AF0B4645}"/>
              </a:ext>
            </a:extLst>
          </p:cNvPr>
          <p:cNvSpPr>
            <a:spLocks noGrp="1"/>
          </p:cNvSpPr>
          <p:nvPr>
            <p:ph type="ftr" sz="quarter" idx="11"/>
          </p:nvPr>
        </p:nvSpPr>
        <p:spPr/>
        <p:txBody>
          <a:bodyPr/>
          <a:lstStyle/>
          <a:p>
            <a:endParaRPr lang="en-MY"/>
          </a:p>
        </p:txBody>
      </p:sp>
      <p:sp>
        <p:nvSpPr>
          <p:cNvPr id="6" name="Slide Number Placeholder 5">
            <a:extLst>
              <a:ext uri="{FF2B5EF4-FFF2-40B4-BE49-F238E27FC236}">
                <a16:creationId xmlns:a16="http://schemas.microsoft.com/office/drawing/2014/main" id="{51A468A2-3394-470F-B103-7348424AA97F}"/>
              </a:ext>
            </a:extLst>
          </p:cNvPr>
          <p:cNvSpPr>
            <a:spLocks noGrp="1"/>
          </p:cNvSpPr>
          <p:nvPr>
            <p:ph type="sldNum" sz="quarter" idx="12"/>
          </p:nvPr>
        </p:nvSpPr>
        <p:spPr/>
        <p:txBody>
          <a:bodyPr/>
          <a:lstStyle/>
          <a:p>
            <a:fld id="{865A8459-AC1B-40D2-9678-2331491207EB}" type="slidenum">
              <a:rPr lang="en-MY" smtClean="0"/>
              <a:t>‹#›</a:t>
            </a:fld>
            <a:endParaRPr lang="en-MY"/>
          </a:p>
        </p:txBody>
      </p:sp>
    </p:spTree>
    <p:extLst>
      <p:ext uri="{BB962C8B-B14F-4D97-AF65-F5344CB8AC3E}">
        <p14:creationId xmlns:p14="http://schemas.microsoft.com/office/powerpoint/2010/main" val="32422052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A15341-76D3-4151-A5AB-A47CD2358773}"/>
              </a:ext>
            </a:extLst>
          </p:cNvPr>
          <p:cNvSpPr>
            <a:spLocks noGrp="1"/>
          </p:cNvSpPr>
          <p:nvPr>
            <p:ph type="title"/>
          </p:nvPr>
        </p:nvSpPr>
        <p:spPr/>
        <p:txBody>
          <a:bodyPr/>
          <a:lstStyle/>
          <a:p>
            <a:r>
              <a:rPr lang="en-US"/>
              <a:t>Click to edit Master title style</a:t>
            </a:r>
            <a:endParaRPr lang="en-MY"/>
          </a:p>
        </p:txBody>
      </p:sp>
      <p:sp>
        <p:nvSpPr>
          <p:cNvPr id="3" name="Vertical Text Placeholder 2">
            <a:extLst>
              <a:ext uri="{FF2B5EF4-FFF2-40B4-BE49-F238E27FC236}">
                <a16:creationId xmlns:a16="http://schemas.microsoft.com/office/drawing/2014/main" id="{34FEE841-81D0-4034-A018-33208786A45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Date Placeholder 3">
            <a:extLst>
              <a:ext uri="{FF2B5EF4-FFF2-40B4-BE49-F238E27FC236}">
                <a16:creationId xmlns:a16="http://schemas.microsoft.com/office/drawing/2014/main" id="{A59D990D-CCDE-4704-9639-3B4A1D631CB3}"/>
              </a:ext>
            </a:extLst>
          </p:cNvPr>
          <p:cNvSpPr>
            <a:spLocks noGrp="1"/>
          </p:cNvSpPr>
          <p:nvPr>
            <p:ph type="dt" sz="half" idx="10"/>
          </p:nvPr>
        </p:nvSpPr>
        <p:spPr/>
        <p:txBody>
          <a:bodyPr/>
          <a:lstStyle/>
          <a:p>
            <a:fld id="{658C5691-2FE3-4953-A68A-F910ED3D324E}" type="datetimeFigureOut">
              <a:rPr lang="en-MY" smtClean="0"/>
              <a:t>2/2/2021</a:t>
            </a:fld>
            <a:endParaRPr lang="en-MY"/>
          </a:p>
        </p:txBody>
      </p:sp>
      <p:sp>
        <p:nvSpPr>
          <p:cNvPr id="5" name="Footer Placeholder 4">
            <a:extLst>
              <a:ext uri="{FF2B5EF4-FFF2-40B4-BE49-F238E27FC236}">
                <a16:creationId xmlns:a16="http://schemas.microsoft.com/office/drawing/2014/main" id="{9EA1CD53-0AC8-4460-BF35-8E97416F9A27}"/>
              </a:ext>
            </a:extLst>
          </p:cNvPr>
          <p:cNvSpPr>
            <a:spLocks noGrp="1"/>
          </p:cNvSpPr>
          <p:nvPr>
            <p:ph type="ftr" sz="quarter" idx="11"/>
          </p:nvPr>
        </p:nvSpPr>
        <p:spPr/>
        <p:txBody>
          <a:bodyPr/>
          <a:lstStyle/>
          <a:p>
            <a:endParaRPr lang="en-MY"/>
          </a:p>
        </p:txBody>
      </p:sp>
      <p:sp>
        <p:nvSpPr>
          <p:cNvPr id="6" name="Slide Number Placeholder 5">
            <a:extLst>
              <a:ext uri="{FF2B5EF4-FFF2-40B4-BE49-F238E27FC236}">
                <a16:creationId xmlns:a16="http://schemas.microsoft.com/office/drawing/2014/main" id="{602E72E5-5386-47A5-AC61-16B764BA3578}"/>
              </a:ext>
            </a:extLst>
          </p:cNvPr>
          <p:cNvSpPr>
            <a:spLocks noGrp="1"/>
          </p:cNvSpPr>
          <p:nvPr>
            <p:ph type="sldNum" sz="quarter" idx="12"/>
          </p:nvPr>
        </p:nvSpPr>
        <p:spPr/>
        <p:txBody>
          <a:bodyPr/>
          <a:lstStyle/>
          <a:p>
            <a:fld id="{865A8459-AC1B-40D2-9678-2331491207EB}" type="slidenum">
              <a:rPr lang="en-MY" smtClean="0"/>
              <a:t>‹#›</a:t>
            </a:fld>
            <a:endParaRPr lang="en-MY"/>
          </a:p>
        </p:txBody>
      </p:sp>
    </p:spTree>
    <p:extLst>
      <p:ext uri="{BB962C8B-B14F-4D97-AF65-F5344CB8AC3E}">
        <p14:creationId xmlns:p14="http://schemas.microsoft.com/office/powerpoint/2010/main" val="10961205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C7E7F7-46F1-4F90-91D4-BF4616BFF83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MY"/>
          </a:p>
        </p:txBody>
      </p:sp>
      <p:sp>
        <p:nvSpPr>
          <p:cNvPr id="3" name="Vertical Text Placeholder 2">
            <a:extLst>
              <a:ext uri="{FF2B5EF4-FFF2-40B4-BE49-F238E27FC236}">
                <a16:creationId xmlns:a16="http://schemas.microsoft.com/office/drawing/2014/main" id="{E2A4151A-91B1-4633-AD3F-3DE28F90CA6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Date Placeholder 3">
            <a:extLst>
              <a:ext uri="{FF2B5EF4-FFF2-40B4-BE49-F238E27FC236}">
                <a16:creationId xmlns:a16="http://schemas.microsoft.com/office/drawing/2014/main" id="{1E58E32B-FE5D-495A-9F57-F5BBF97A9955}"/>
              </a:ext>
            </a:extLst>
          </p:cNvPr>
          <p:cNvSpPr>
            <a:spLocks noGrp="1"/>
          </p:cNvSpPr>
          <p:nvPr>
            <p:ph type="dt" sz="half" idx="10"/>
          </p:nvPr>
        </p:nvSpPr>
        <p:spPr/>
        <p:txBody>
          <a:bodyPr/>
          <a:lstStyle/>
          <a:p>
            <a:fld id="{658C5691-2FE3-4953-A68A-F910ED3D324E}" type="datetimeFigureOut">
              <a:rPr lang="en-MY" smtClean="0"/>
              <a:t>2/2/2021</a:t>
            </a:fld>
            <a:endParaRPr lang="en-MY"/>
          </a:p>
        </p:txBody>
      </p:sp>
      <p:sp>
        <p:nvSpPr>
          <p:cNvPr id="5" name="Footer Placeholder 4">
            <a:extLst>
              <a:ext uri="{FF2B5EF4-FFF2-40B4-BE49-F238E27FC236}">
                <a16:creationId xmlns:a16="http://schemas.microsoft.com/office/drawing/2014/main" id="{D749032E-33DD-4E3E-A870-8E429C455D27}"/>
              </a:ext>
            </a:extLst>
          </p:cNvPr>
          <p:cNvSpPr>
            <a:spLocks noGrp="1"/>
          </p:cNvSpPr>
          <p:nvPr>
            <p:ph type="ftr" sz="quarter" idx="11"/>
          </p:nvPr>
        </p:nvSpPr>
        <p:spPr/>
        <p:txBody>
          <a:bodyPr/>
          <a:lstStyle/>
          <a:p>
            <a:endParaRPr lang="en-MY"/>
          </a:p>
        </p:txBody>
      </p:sp>
      <p:sp>
        <p:nvSpPr>
          <p:cNvPr id="6" name="Slide Number Placeholder 5">
            <a:extLst>
              <a:ext uri="{FF2B5EF4-FFF2-40B4-BE49-F238E27FC236}">
                <a16:creationId xmlns:a16="http://schemas.microsoft.com/office/drawing/2014/main" id="{7B7EE90F-E698-442F-ACC2-3DC02A942B5E}"/>
              </a:ext>
            </a:extLst>
          </p:cNvPr>
          <p:cNvSpPr>
            <a:spLocks noGrp="1"/>
          </p:cNvSpPr>
          <p:nvPr>
            <p:ph type="sldNum" sz="quarter" idx="12"/>
          </p:nvPr>
        </p:nvSpPr>
        <p:spPr/>
        <p:txBody>
          <a:bodyPr/>
          <a:lstStyle/>
          <a:p>
            <a:fld id="{865A8459-AC1B-40D2-9678-2331491207EB}" type="slidenum">
              <a:rPr lang="en-MY" smtClean="0"/>
              <a:t>‹#›</a:t>
            </a:fld>
            <a:endParaRPr lang="en-MY"/>
          </a:p>
        </p:txBody>
      </p:sp>
    </p:spTree>
    <p:extLst>
      <p:ext uri="{BB962C8B-B14F-4D97-AF65-F5344CB8AC3E}">
        <p14:creationId xmlns:p14="http://schemas.microsoft.com/office/powerpoint/2010/main" val="40228152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5B59B5-5487-4FDA-A495-5BE29A89708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6406B5F-8CB5-455E-8CE0-02D6DBDDFE8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53795F0-7CB3-4E36-9B96-7D894EAABC21}"/>
              </a:ext>
            </a:extLst>
          </p:cNvPr>
          <p:cNvSpPr>
            <a:spLocks noGrp="1"/>
          </p:cNvSpPr>
          <p:nvPr>
            <p:ph type="dt" sz="half" idx="10"/>
          </p:nvPr>
        </p:nvSpPr>
        <p:spPr/>
        <p:txBody>
          <a:bodyPr/>
          <a:lstStyle/>
          <a:p>
            <a:fld id="{2F2F3F7C-35D3-459F-823B-31D53A44F26E}" type="datetimeFigureOut">
              <a:rPr lang="en-US" smtClean="0"/>
              <a:t>2/2/2021</a:t>
            </a:fld>
            <a:endParaRPr lang="en-US"/>
          </a:p>
        </p:txBody>
      </p:sp>
      <p:sp>
        <p:nvSpPr>
          <p:cNvPr id="5" name="Footer Placeholder 4">
            <a:extLst>
              <a:ext uri="{FF2B5EF4-FFF2-40B4-BE49-F238E27FC236}">
                <a16:creationId xmlns:a16="http://schemas.microsoft.com/office/drawing/2014/main" id="{DD80EF24-4DCD-4360-92B2-4DC481F21C0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E88D3E-E7A0-4842-9534-CA30E8AB6CDD}"/>
              </a:ext>
            </a:extLst>
          </p:cNvPr>
          <p:cNvSpPr>
            <a:spLocks noGrp="1"/>
          </p:cNvSpPr>
          <p:nvPr>
            <p:ph type="sldNum" sz="quarter" idx="12"/>
          </p:nvPr>
        </p:nvSpPr>
        <p:spPr/>
        <p:txBody>
          <a:bodyPr/>
          <a:lstStyle/>
          <a:p>
            <a:fld id="{DE7E6318-5FF5-4B8F-9221-51E51DDFD4E9}" type="slidenum">
              <a:rPr lang="en-US" smtClean="0"/>
              <a:t>‹#›</a:t>
            </a:fld>
            <a:endParaRPr lang="en-US"/>
          </a:p>
        </p:txBody>
      </p:sp>
    </p:spTree>
    <p:extLst>
      <p:ext uri="{BB962C8B-B14F-4D97-AF65-F5344CB8AC3E}">
        <p14:creationId xmlns:p14="http://schemas.microsoft.com/office/powerpoint/2010/main" val="23894634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E63A05-F17E-40E9-9C43-4629E5AE189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3350E17-695B-4C8A-A61C-8E74733850D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4B7F47F-53B2-4025-BABA-8A2E408DE140}"/>
              </a:ext>
            </a:extLst>
          </p:cNvPr>
          <p:cNvSpPr>
            <a:spLocks noGrp="1"/>
          </p:cNvSpPr>
          <p:nvPr>
            <p:ph type="dt" sz="half" idx="10"/>
          </p:nvPr>
        </p:nvSpPr>
        <p:spPr/>
        <p:txBody>
          <a:bodyPr/>
          <a:lstStyle/>
          <a:p>
            <a:fld id="{2F2F3F7C-35D3-459F-823B-31D53A44F26E}" type="datetimeFigureOut">
              <a:rPr lang="en-US" smtClean="0"/>
              <a:t>2/2/2021</a:t>
            </a:fld>
            <a:endParaRPr lang="en-US"/>
          </a:p>
        </p:txBody>
      </p:sp>
      <p:sp>
        <p:nvSpPr>
          <p:cNvPr id="5" name="Footer Placeholder 4">
            <a:extLst>
              <a:ext uri="{FF2B5EF4-FFF2-40B4-BE49-F238E27FC236}">
                <a16:creationId xmlns:a16="http://schemas.microsoft.com/office/drawing/2014/main" id="{06E1FDF8-EA1B-449C-B9F2-7B3B2D7CF9A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2F6668C-44AF-431E-B505-778D3481CF9B}"/>
              </a:ext>
            </a:extLst>
          </p:cNvPr>
          <p:cNvSpPr>
            <a:spLocks noGrp="1"/>
          </p:cNvSpPr>
          <p:nvPr>
            <p:ph type="sldNum" sz="quarter" idx="12"/>
          </p:nvPr>
        </p:nvSpPr>
        <p:spPr/>
        <p:txBody>
          <a:bodyPr/>
          <a:lstStyle/>
          <a:p>
            <a:fld id="{DE7E6318-5FF5-4B8F-9221-51E51DDFD4E9}" type="slidenum">
              <a:rPr lang="en-US" smtClean="0"/>
              <a:t>‹#›</a:t>
            </a:fld>
            <a:endParaRPr lang="en-US"/>
          </a:p>
        </p:txBody>
      </p:sp>
    </p:spTree>
    <p:extLst>
      <p:ext uri="{BB962C8B-B14F-4D97-AF65-F5344CB8AC3E}">
        <p14:creationId xmlns:p14="http://schemas.microsoft.com/office/powerpoint/2010/main" val="12516481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2D870-6A28-4E39-A2FF-F40EB3B2FB9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D95E0EA-4E32-4261-A92C-9A871862A86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71AD462-6E55-4C70-B020-9051501C91B6}"/>
              </a:ext>
            </a:extLst>
          </p:cNvPr>
          <p:cNvSpPr>
            <a:spLocks noGrp="1"/>
          </p:cNvSpPr>
          <p:nvPr>
            <p:ph type="dt" sz="half" idx="10"/>
          </p:nvPr>
        </p:nvSpPr>
        <p:spPr/>
        <p:txBody>
          <a:bodyPr/>
          <a:lstStyle/>
          <a:p>
            <a:fld id="{2F2F3F7C-35D3-459F-823B-31D53A44F26E}" type="datetimeFigureOut">
              <a:rPr lang="en-US" smtClean="0"/>
              <a:t>2/2/2021</a:t>
            </a:fld>
            <a:endParaRPr lang="en-US"/>
          </a:p>
        </p:txBody>
      </p:sp>
      <p:sp>
        <p:nvSpPr>
          <p:cNvPr id="5" name="Footer Placeholder 4">
            <a:extLst>
              <a:ext uri="{FF2B5EF4-FFF2-40B4-BE49-F238E27FC236}">
                <a16:creationId xmlns:a16="http://schemas.microsoft.com/office/drawing/2014/main" id="{DC396E01-E9B7-4640-9EC8-1C91E8E914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C13A228-9BDD-48C7-A774-B33FA1171DE2}"/>
              </a:ext>
            </a:extLst>
          </p:cNvPr>
          <p:cNvSpPr>
            <a:spLocks noGrp="1"/>
          </p:cNvSpPr>
          <p:nvPr>
            <p:ph type="sldNum" sz="quarter" idx="12"/>
          </p:nvPr>
        </p:nvSpPr>
        <p:spPr/>
        <p:txBody>
          <a:bodyPr/>
          <a:lstStyle/>
          <a:p>
            <a:fld id="{DE7E6318-5FF5-4B8F-9221-51E51DDFD4E9}" type="slidenum">
              <a:rPr lang="en-US" smtClean="0"/>
              <a:t>‹#›</a:t>
            </a:fld>
            <a:endParaRPr lang="en-US"/>
          </a:p>
        </p:txBody>
      </p:sp>
    </p:spTree>
    <p:extLst>
      <p:ext uri="{BB962C8B-B14F-4D97-AF65-F5344CB8AC3E}">
        <p14:creationId xmlns:p14="http://schemas.microsoft.com/office/powerpoint/2010/main" val="31527746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FF192C-5EE8-424D-B2E8-D07BF2E74D0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AC279BC-EF90-40D9-B742-1F8E197AC82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B340FE2-433C-4D7D-A614-79C0E8B178C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2197FB5-EF96-43D3-A31A-1396724ABA5F}"/>
              </a:ext>
            </a:extLst>
          </p:cNvPr>
          <p:cNvSpPr>
            <a:spLocks noGrp="1"/>
          </p:cNvSpPr>
          <p:nvPr>
            <p:ph type="dt" sz="half" idx="10"/>
          </p:nvPr>
        </p:nvSpPr>
        <p:spPr/>
        <p:txBody>
          <a:bodyPr/>
          <a:lstStyle/>
          <a:p>
            <a:fld id="{2F2F3F7C-35D3-459F-823B-31D53A44F26E}" type="datetimeFigureOut">
              <a:rPr lang="en-US" smtClean="0"/>
              <a:t>2/2/2021</a:t>
            </a:fld>
            <a:endParaRPr lang="en-US"/>
          </a:p>
        </p:txBody>
      </p:sp>
      <p:sp>
        <p:nvSpPr>
          <p:cNvPr id="6" name="Footer Placeholder 5">
            <a:extLst>
              <a:ext uri="{FF2B5EF4-FFF2-40B4-BE49-F238E27FC236}">
                <a16:creationId xmlns:a16="http://schemas.microsoft.com/office/drawing/2014/main" id="{40024C10-E7DF-46E8-9EBF-16D0BE21F15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B459563-2E0F-4194-8D64-9DB43C1B9750}"/>
              </a:ext>
            </a:extLst>
          </p:cNvPr>
          <p:cNvSpPr>
            <a:spLocks noGrp="1"/>
          </p:cNvSpPr>
          <p:nvPr>
            <p:ph type="sldNum" sz="quarter" idx="12"/>
          </p:nvPr>
        </p:nvSpPr>
        <p:spPr/>
        <p:txBody>
          <a:bodyPr/>
          <a:lstStyle/>
          <a:p>
            <a:fld id="{DE7E6318-5FF5-4B8F-9221-51E51DDFD4E9}" type="slidenum">
              <a:rPr lang="en-US" smtClean="0"/>
              <a:t>‹#›</a:t>
            </a:fld>
            <a:endParaRPr lang="en-US"/>
          </a:p>
        </p:txBody>
      </p:sp>
    </p:spTree>
    <p:extLst>
      <p:ext uri="{BB962C8B-B14F-4D97-AF65-F5344CB8AC3E}">
        <p14:creationId xmlns:p14="http://schemas.microsoft.com/office/powerpoint/2010/main" val="31932404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80AAE-10C1-4D54-A856-2386DB3DEB5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6D817F9-9FA9-4AAA-A393-CD751795141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B5C841E-61A4-4F36-BDC3-7E622C17252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A832F04-ADE0-4C7D-8F98-9B2CFADED62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8FBB37F-6733-4D6A-9E06-2D8260C7555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15E0623-562A-4998-8085-0EFFB2D1AF20}"/>
              </a:ext>
            </a:extLst>
          </p:cNvPr>
          <p:cNvSpPr>
            <a:spLocks noGrp="1"/>
          </p:cNvSpPr>
          <p:nvPr>
            <p:ph type="dt" sz="half" idx="10"/>
          </p:nvPr>
        </p:nvSpPr>
        <p:spPr/>
        <p:txBody>
          <a:bodyPr/>
          <a:lstStyle/>
          <a:p>
            <a:fld id="{2F2F3F7C-35D3-459F-823B-31D53A44F26E}" type="datetimeFigureOut">
              <a:rPr lang="en-US" smtClean="0"/>
              <a:t>2/2/2021</a:t>
            </a:fld>
            <a:endParaRPr lang="en-US"/>
          </a:p>
        </p:txBody>
      </p:sp>
      <p:sp>
        <p:nvSpPr>
          <p:cNvPr id="8" name="Footer Placeholder 7">
            <a:extLst>
              <a:ext uri="{FF2B5EF4-FFF2-40B4-BE49-F238E27FC236}">
                <a16:creationId xmlns:a16="http://schemas.microsoft.com/office/drawing/2014/main" id="{37B2E47C-A3D9-4A72-8BCB-A884BE85D2E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108C82E-3CF0-40C0-916E-0963DF619BF6}"/>
              </a:ext>
            </a:extLst>
          </p:cNvPr>
          <p:cNvSpPr>
            <a:spLocks noGrp="1"/>
          </p:cNvSpPr>
          <p:nvPr>
            <p:ph type="sldNum" sz="quarter" idx="12"/>
          </p:nvPr>
        </p:nvSpPr>
        <p:spPr/>
        <p:txBody>
          <a:bodyPr/>
          <a:lstStyle/>
          <a:p>
            <a:fld id="{DE7E6318-5FF5-4B8F-9221-51E51DDFD4E9}" type="slidenum">
              <a:rPr lang="en-US" smtClean="0"/>
              <a:t>‹#›</a:t>
            </a:fld>
            <a:endParaRPr lang="en-US"/>
          </a:p>
        </p:txBody>
      </p:sp>
    </p:spTree>
    <p:extLst>
      <p:ext uri="{BB962C8B-B14F-4D97-AF65-F5344CB8AC3E}">
        <p14:creationId xmlns:p14="http://schemas.microsoft.com/office/powerpoint/2010/main" val="5607936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05E4B-E58F-4DCD-AAA6-27E9603C308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3D6508D-853E-4231-A46B-AB7FB7369906}"/>
              </a:ext>
            </a:extLst>
          </p:cNvPr>
          <p:cNvSpPr>
            <a:spLocks noGrp="1"/>
          </p:cNvSpPr>
          <p:nvPr>
            <p:ph type="dt" sz="half" idx="10"/>
          </p:nvPr>
        </p:nvSpPr>
        <p:spPr/>
        <p:txBody>
          <a:bodyPr/>
          <a:lstStyle/>
          <a:p>
            <a:fld id="{2F2F3F7C-35D3-459F-823B-31D53A44F26E}" type="datetimeFigureOut">
              <a:rPr lang="en-US" smtClean="0"/>
              <a:t>2/2/2021</a:t>
            </a:fld>
            <a:endParaRPr lang="en-US"/>
          </a:p>
        </p:txBody>
      </p:sp>
      <p:sp>
        <p:nvSpPr>
          <p:cNvPr id="4" name="Footer Placeholder 3">
            <a:extLst>
              <a:ext uri="{FF2B5EF4-FFF2-40B4-BE49-F238E27FC236}">
                <a16:creationId xmlns:a16="http://schemas.microsoft.com/office/drawing/2014/main" id="{E6E32761-2C81-4499-AD37-517011CFC91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E6BA6E1-A02F-474F-A7E3-BE6B1C5F815D}"/>
              </a:ext>
            </a:extLst>
          </p:cNvPr>
          <p:cNvSpPr>
            <a:spLocks noGrp="1"/>
          </p:cNvSpPr>
          <p:nvPr>
            <p:ph type="sldNum" sz="quarter" idx="12"/>
          </p:nvPr>
        </p:nvSpPr>
        <p:spPr/>
        <p:txBody>
          <a:bodyPr/>
          <a:lstStyle/>
          <a:p>
            <a:fld id="{DE7E6318-5FF5-4B8F-9221-51E51DDFD4E9}" type="slidenum">
              <a:rPr lang="en-US" smtClean="0"/>
              <a:t>‹#›</a:t>
            </a:fld>
            <a:endParaRPr lang="en-US"/>
          </a:p>
        </p:txBody>
      </p:sp>
    </p:spTree>
    <p:extLst>
      <p:ext uri="{BB962C8B-B14F-4D97-AF65-F5344CB8AC3E}">
        <p14:creationId xmlns:p14="http://schemas.microsoft.com/office/powerpoint/2010/main" val="42462738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2D722AB-BA52-4A14-B109-AC33719C0289}"/>
              </a:ext>
            </a:extLst>
          </p:cNvPr>
          <p:cNvSpPr>
            <a:spLocks noGrp="1"/>
          </p:cNvSpPr>
          <p:nvPr>
            <p:ph type="dt" sz="half" idx="10"/>
          </p:nvPr>
        </p:nvSpPr>
        <p:spPr/>
        <p:txBody>
          <a:bodyPr/>
          <a:lstStyle/>
          <a:p>
            <a:fld id="{2F2F3F7C-35D3-459F-823B-31D53A44F26E}" type="datetimeFigureOut">
              <a:rPr lang="en-US" smtClean="0"/>
              <a:t>2/2/2021</a:t>
            </a:fld>
            <a:endParaRPr lang="en-US"/>
          </a:p>
        </p:txBody>
      </p:sp>
      <p:sp>
        <p:nvSpPr>
          <p:cNvPr id="3" name="Footer Placeholder 2">
            <a:extLst>
              <a:ext uri="{FF2B5EF4-FFF2-40B4-BE49-F238E27FC236}">
                <a16:creationId xmlns:a16="http://schemas.microsoft.com/office/drawing/2014/main" id="{6D0D079E-0D9F-4826-8319-6E253B9363D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CB3C1E9-141A-45DE-B5B3-E379BB348121}"/>
              </a:ext>
            </a:extLst>
          </p:cNvPr>
          <p:cNvSpPr>
            <a:spLocks noGrp="1"/>
          </p:cNvSpPr>
          <p:nvPr>
            <p:ph type="sldNum" sz="quarter" idx="12"/>
          </p:nvPr>
        </p:nvSpPr>
        <p:spPr/>
        <p:txBody>
          <a:bodyPr/>
          <a:lstStyle/>
          <a:p>
            <a:fld id="{DE7E6318-5FF5-4B8F-9221-51E51DDFD4E9}" type="slidenum">
              <a:rPr lang="en-US" smtClean="0"/>
              <a:t>‹#›</a:t>
            </a:fld>
            <a:endParaRPr lang="en-US"/>
          </a:p>
        </p:txBody>
      </p:sp>
    </p:spTree>
    <p:extLst>
      <p:ext uri="{BB962C8B-B14F-4D97-AF65-F5344CB8AC3E}">
        <p14:creationId xmlns:p14="http://schemas.microsoft.com/office/powerpoint/2010/main" val="36478184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D33A74-6B4E-4046-B26B-7290E686E26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04F3491-B00C-4210-A8F6-060D92F694E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13CD9B8-8BDE-4C3C-8BF4-84D265E4DC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DF21229-E2BF-48E2-BD78-CB978F6DCF0E}"/>
              </a:ext>
            </a:extLst>
          </p:cNvPr>
          <p:cNvSpPr>
            <a:spLocks noGrp="1"/>
          </p:cNvSpPr>
          <p:nvPr>
            <p:ph type="dt" sz="half" idx="10"/>
          </p:nvPr>
        </p:nvSpPr>
        <p:spPr/>
        <p:txBody>
          <a:bodyPr/>
          <a:lstStyle/>
          <a:p>
            <a:fld id="{2F2F3F7C-35D3-459F-823B-31D53A44F26E}" type="datetimeFigureOut">
              <a:rPr lang="en-US" smtClean="0"/>
              <a:t>2/2/2021</a:t>
            </a:fld>
            <a:endParaRPr lang="en-US"/>
          </a:p>
        </p:txBody>
      </p:sp>
      <p:sp>
        <p:nvSpPr>
          <p:cNvPr id="6" name="Footer Placeholder 5">
            <a:extLst>
              <a:ext uri="{FF2B5EF4-FFF2-40B4-BE49-F238E27FC236}">
                <a16:creationId xmlns:a16="http://schemas.microsoft.com/office/drawing/2014/main" id="{B826353C-19BA-4D7F-BA3E-B12B55AE4F4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F5710D2-E67F-41CD-B0AF-19B3FF466E9B}"/>
              </a:ext>
            </a:extLst>
          </p:cNvPr>
          <p:cNvSpPr>
            <a:spLocks noGrp="1"/>
          </p:cNvSpPr>
          <p:nvPr>
            <p:ph type="sldNum" sz="quarter" idx="12"/>
          </p:nvPr>
        </p:nvSpPr>
        <p:spPr/>
        <p:txBody>
          <a:bodyPr/>
          <a:lstStyle/>
          <a:p>
            <a:fld id="{DE7E6318-5FF5-4B8F-9221-51E51DDFD4E9}" type="slidenum">
              <a:rPr lang="en-US" smtClean="0"/>
              <a:t>‹#›</a:t>
            </a:fld>
            <a:endParaRPr lang="en-US"/>
          </a:p>
        </p:txBody>
      </p:sp>
    </p:spTree>
    <p:extLst>
      <p:ext uri="{BB962C8B-B14F-4D97-AF65-F5344CB8AC3E}">
        <p14:creationId xmlns:p14="http://schemas.microsoft.com/office/powerpoint/2010/main" val="36831531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9EE2DB-8C5B-41A5-99EE-9EAC9DEF7EA9}"/>
              </a:ext>
            </a:extLst>
          </p:cNvPr>
          <p:cNvSpPr>
            <a:spLocks noGrp="1"/>
          </p:cNvSpPr>
          <p:nvPr>
            <p:ph type="title"/>
          </p:nvPr>
        </p:nvSpPr>
        <p:spPr/>
        <p:txBody>
          <a:bodyPr/>
          <a:lstStyle/>
          <a:p>
            <a:r>
              <a:rPr lang="en-US"/>
              <a:t>Click to edit Master title style</a:t>
            </a:r>
            <a:endParaRPr lang="en-MY"/>
          </a:p>
        </p:txBody>
      </p:sp>
      <p:sp>
        <p:nvSpPr>
          <p:cNvPr id="3" name="Content Placeholder 2">
            <a:extLst>
              <a:ext uri="{FF2B5EF4-FFF2-40B4-BE49-F238E27FC236}">
                <a16:creationId xmlns:a16="http://schemas.microsoft.com/office/drawing/2014/main" id="{9BAD3D23-4A75-404D-8380-2CC812CFE1A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Date Placeholder 3">
            <a:extLst>
              <a:ext uri="{FF2B5EF4-FFF2-40B4-BE49-F238E27FC236}">
                <a16:creationId xmlns:a16="http://schemas.microsoft.com/office/drawing/2014/main" id="{3479EACB-342E-4314-8537-94979905F37D}"/>
              </a:ext>
            </a:extLst>
          </p:cNvPr>
          <p:cNvSpPr>
            <a:spLocks noGrp="1"/>
          </p:cNvSpPr>
          <p:nvPr>
            <p:ph type="dt" sz="half" idx="10"/>
          </p:nvPr>
        </p:nvSpPr>
        <p:spPr/>
        <p:txBody>
          <a:bodyPr/>
          <a:lstStyle/>
          <a:p>
            <a:fld id="{658C5691-2FE3-4953-A68A-F910ED3D324E}" type="datetimeFigureOut">
              <a:rPr lang="en-MY" smtClean="0"/>
              <a:t>2/2/2021</a:t>
            </a:fld>
            <a:endParaRPr lang="en-MY"/>
          </a:p>
        </p:txBody>
      </p:sp>
      <p:sp>
        <p:nvSpPr>
          <p:cNvPr id="5" name="Footer Placeholder 4">
            <a:extLst>
              <a:ext uri="{FF2B5EF4-FFF2-40B4-BE49-F238E27FC236}">
                <a16:creationId xmlns:a16="http://schemas.microsoft.com/office/drawing/2014/main" id="{3EC40584-BB96-4BF9-9D7B-1EEE9F22F249}"/>
              </a:ext>
            </a:extLst>
          </p:cNvPr>
          <p:cNvSpPr>
            <a:spLocks noGrp="1"/>
          </p:cNvSpPr>
          <p:nvPr>
            <p:ph type="ftr" sz="quarter" idx="11"/>
          </p:nvPr>
        </p:nvSpPr>
        <p:spPr/>
        <p:txBody>
          <a:bodyPr/>
          <a:lstStyle/>
          <a:p>
            <a:endParaRPr lang="en-MY"/>
          </a:p>
        </p:txBody>
      </p:sp>
      <p:sp>
        <p:nvSpPr>
          <p:cNvPr id="6" name="Slide Number Placeholder 5">
            <a:extLst>
              <a:ext uri="{FF2B5EF4-FFF2-40B4-BE49-F238E27FC236}">
                <a16:creationId xmlns:a16="http://schemas.microsoft.com/office/drawing/2014/main" id="{828E46FB-B925-4244-B3FC-DC95A64B1E08}"/>
              </a:ext>
            </a:extLst>
          </p:cNvPr>
          <p:cNvSpPr>
            <a:spLocks noGrp="1"/>
          </p:cNvSpPr>
          <p:nvPr>
            <p:ph type="sldNum" sz="quarter" idx="12"/>
          </p:nvPr>
        </p:nvSpPr>
        <p:spPr/>
        <p:txBody>
          <a:bodyPr/>
          <a:lstStyle/>
          <a:p>
            <a:fld id="{865A8459-AC1B-40D2-9678-2331491207EB}" type="slidenum">
              <a:rPr lang="en-MY" smtClean="0"/>
              <a:t>‹#›</a:t>
            </a:fld>
            <a:endParaRPr lang="en-MY"/>
          </a:p>
        </p:txBody>
      </p:sp>
    </p:spTree>
    <p:extLst>
      <p:ext uri="{BB962C8B-B14F-4D97-AF65-F5344CB8AC3E}">
        <p14:creationId xmlns:p14="http://schemas.microsoft.com/office/powerpoint/2010/main" val="42381993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F500AE-085C-472F-AE26-E9FE7AE1B0E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2D4F2BE-6041-4F5C-83FF-BF36255B02D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E7E57E0-3563-438E-A637-6FB9D0952B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BF25C35-515E-4203-AB41-F12894163148}"/>
              </a:ext>
            </a:extLst>
          </p:cNvPr>
          <p:cNvSpPr>
            <a:spLocks noGrp="1"/>
          </p:cNvSpPr>
          <p:nvPr>
            <p:ph type="dt" sz="half" idx="10"/>
          </p:nvPr>
        </p:nvSpPr>
        <p:spPr/>
        <p:txBody>
          <a:bodyPr/>
          <a:lstStyle/>
          <a:p>
            <a:fld id="{2F2F3F7C-35D3-459F-823B-31D53A44F26E}" type="datetimeFigureOut">
              <a:rPr lang="en-US" smtClean="0"/>
              <a:t>2/2/2021</a:t>
            </a:fld>
            <a:endParaRPr lang="en-US"/>
          </a:p>
        </p:txBody>
      </p:sp>
      <p:sp>
        <p:nvSpPr>
          <p:cNvPr id="6" name="Footer Placeholder 5">
            <a:extLst>
              <a:ext uri="{FF2B5EF4-FFF2-40B4-BE49-F238E27FC236}">
                <a16:creationId xmlns:a16="http://schemas.microsoft.com/office/drawing/2014/main" id="{B91EC842-FA87-4F59-B7EE-2B3B150088A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2C96C9F-F3D6-44FE-B8A1-317EFCF1A02C}"/>
              </a:ext>
            </a:extLst>
          </p:cNvPr>
          <p:cNvSpPr>
            <a:spLocks noGrp="1"/>
          </p:cNvSpPr>
          <p:nvPr>
            <p:ph type="sldNum" sz="quarter" idx="12"/>
          </p:nvPr>
        </p:nvSpPr>
        <p:spPr/>
        <p:txBody>
          <a:bodyPr/>
          <a:lstStyle/>
          <a:p>
            <a:fld id="{DE7E6318-5FF5-4B8F-9221-51E51DDFD4E9}" type="slidenum">
              <a:rPr lang="en-US" smtClean="0"/>
              <a:t>‹#›</a:t>
            </a:fld>
            <a:endParaRPr lang="en-US"/>
          </a:p>
        </p:txBody>
      </p:sp>
    </p:spTree>
    <p:extLst>
      <p:ext uri="{BB962C8B-B14F-4D97-AF65-F5344CB8AC3E}">
        <p14:creationId xmlns:p14="http://schemas.microsoft.com/office/powerpoint/2010/main" val="41162201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68D8AE-65F1-43AE-8A03-89D7877B21F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902F1FE-26DB-4C00-8E9D-DE197FF1903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62BD4E0-8D2B-4C86-9BCC-A1F66063CA11}"/>
              </a:ext>
            </a:extLst>
          </p:cNvPr>
          <p:cNvSpPr>
            <a:spLocks noGrp="1"/>
          </p:cNvSpPr>
          <p:nvPr>
            <p:ph type="dt" sz="half" idx="10"/>
          </p:nvPr>
        </p:nvSpPr>
        <p:spPr/>
        <p:txBody>
          <a:bodyPr/>
          <a:lstStyle/>
          <a:p>
            <a:fld id="{2F2F3F7C-35D3-459F-823B-31D53A44F26E}" type="datetimeFigureOut">
              <a:rPr lang="en-US" smtClean="0"/>
              <a:t>2/2/2021</a:t>
            </a:fld>
            <a:endParaRPr lang="en-US"/>
          </a:p>
        </p:txBody>
      </p:sp>
      <p:sp>
        <p:nvSpPr>
          <p:cNvPr id="5" name="Footer Placeholder 4">
            <a:extLst>
              <a:ext uri="{FF2B5EF4-FFF2-40B4-BE49-F238E27FC236}">
                <a16:creationId xmlns:a16="http://schemas.microsoft.com/office/drawing/2014/main" id="{B1E34E45-D421-4640-8D69-A6E2E34A0F1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35EECE-86FC-4324-80B6-D512902FE3C1}"/>
              </a:ext>
            </a:extLst>
          </p:cNvPr>
          <p:cNvSpPr>
            <a:spLocks noGrp="1"/>
          </p:cNvSpPr>
          <p:nvPr>
            <p:ph type="sldNum" sz="quarter" idx="12"/>
          </p:nvPr>
        </p:nvSpPr>
        <p:spPr/>
        <p:txBody>
          <a:bodyPr/>
          <a:lstStyle/>
          <a:p>
            <a:fld id="{DE7E6318-5FF5-4B8F-9221-51E51DDFD4E9}" type="slidenum">
              <a:rPr lang="en-US" smtClean="0"/>
              <a:t>‹#›</a:t>
            </a:fld>
            <a:endParaRPr lang="en-US"/>
          </a:p>
        </p:txBody>
      </p:sp>
    </p:spTree>
    <p:extLst>
      <p:ext uri="{BB962C8B-B14F-4D97-AF65-F5344CB8AC3E}">
        <p14:creationId xmlns:p14="http://schemas.microsoft.com/office/powerpoint/2010/main" val="12776908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4931C84-D37B-4D3D-9F57-6D35F74F5E0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1F166D6-3E4E-462A-A05C-7967A5678C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19648DF-3488-4B57-960E-D3CD16F69DEC}"/>
              </a:ext>
            </a:extLst>
          </p:cNvPr>
          <p:cNvSpPr>
            <a:spLocks noGrp="1"/>
          </p:cNvSpPr>
          <p:nvPr>
            <p:ph type="dt" sz="half" idx="10"/>
          </p:nvPr>
        </p:nvSpPr>
        <p:spPr/>
        <p:txBody>
          <a:bodyPr/>
          <a:lstStyle/>
          <a:p>
            <a:fld id="{2F2F3F7C-35D3-459F-823B-31D53A44F26E}" type="datetimeFigureOut">
              <a:rPr lang="en-US" smtClean="0"/>
              <a:t>2/2/2021</a:t>
            </a:fld>
            <a:endParaRPr lang="en-US"/>
          </a:p>
        </p:txBody>
      </p:sp>
      <p:sp>
        <p:nvSpPr>
          <p:cNvPr id="5" name="Footer Placeholder 4">
            <a:extLst>
              <a:ext uri="{FF2B5EF4-FFF2-40B4-BE49-F238E27FC236}">
                <a16:creationId xmlns:a16="http://schemas.microsoft.com/office/drawing/2014/main" id="{83F96AA0-4D7B-409F-8ABA-3A88C44B23E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C6DCEC9-13A5-4323-B575-5BE91CAEF80E}"/>
              </a:ext>
            </a:extLst>
          </p:cNvPr>
          <p:cNvSpPr>
            <a:spLocks noGrp="1"/>
          </p:cNvSpPr>
          <p:nvPr>
            <p:ph type="sldNum" sz="quarter" idx="12"/>
          </p:nvPr>
        </p:nvSpPr>
        <p:spPr/>
        <p:txBody>
          <a:bodyPr/>
          <a:lstStyle/>
          <a:p>
            <a:fld id="{DE7E6318-5FF5-4B8F-9221-51E51DDFD4E9}" type="slidenum">
              <a:rPr lang="en-US" smtClean="0"/>
              <a:t>‹#›</a:t>
            </a:fld>
            <a:endParaRPr lang="en-US"/>
          </a:p>
        </p:txBody>
      </p:sp>
    </p:spTree>
    <p:extLst>
      <p:ext uri="{BB962C8B-B14F-4D97-AF65-F5344CB8AC3E}">
        <p14:creationId xmlns:p14="http://schemas.microsoft.com/office/powerpoint/2010/main" val="11264483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39E76-F57F-4D8B-ADB6-B49BB0C8F90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MY"/>
          </a:p>
        </p:txBody>
      </p:sp>
      <p:sp>
        <p:nvSpPr>
          <p:cNvPr id="3" name="Text Placeholder 2">
            <a:extLst>
              <a:ext uri="{FF2B5EF4-FFF2-40B4-BE49-F238E27FC236}">
                <a16:creationId xmlns:a16="http://schemas.microsoft.com/office/drawing/2014/main" id="{AEFC1C55-7BB6-4C58-A1F3-F42261A44B9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0BC22C4-9FAD-4665-AE0A-B39CD6142EFC}"/>
              </a:ext>
            </a:extLst>
          </p:cNvPr>
          <p:cNvSpPr>
            <a:spLocks noGrp="1"/>
          </p:cNvSpPr>
          <p:nvPr>
            <p:ph type="dt" sz="half" idx="10"/>
          </p:nvPr>
        </p:nvSpPr>
        <p:spPr/>
        <p:txBody>
          <a:bodyPr/>
          <a:lstStyle/>
          <a:p>
            <a:fld id="{658C5691-2FE3-4953-A68A-F910ED3D324E}" type="datetimeFigureOut">
              <a:rPr lang="en-MY" smtClean="0"/>
              <a:t>2/2/2021</a:t>
            </a:fld>
            <a:endParaRPr lang="en-MY"/>
          </a:p>
        </p:txBody>
      </p:sp>
      <p:sp>
        <p:nvSpPr>
          <p:cNvPr id="5" name="Footer Placeholder 4">
            <a:extLst>
              <a:ext uri="{FF2B5EF4-FFF2-40B4-BE49-F238E27FC236}">
                <a16:creationId xmlns:a16="http://schemas.microsoft.com/office/drawing/2014/main" id="{2ACCBE2A-1E89-441D-A6E5-3386D59D9C8C}"/>
              </a:ext>
            </a:extLst>
          </p:cNvPr>
          <p:cNvSpPr>
            <a:spLocks noGrp="1"/>
          </p:cNvSpPr>
          <p:nvPr>
            <p:ph type="ftr" sz="quarter" idx="11"/>
          </p:nvPr>
        </p:nvSpPr>
        <p:spPr/>
        <p:txBody>
          <a:bodyPr/>
          <a:lstStyle/>
          <a:p>
            <a:endParaRPr lang="en-MY"/>
          </a:p>
        </p:txBody>
      </p:sp>
      <p:sp>
        <p:nvSpPr>
          <p:cNvPr id="6" name="Slide Number Placeholder 5">
            <a:extLst>
              <a:ext uri="{FF2B5EF4-FFF2-40B4-BE49-F238E27FC236}">
                <a16:creationId xmlns:a16="http://schemas.microsoft.com/office/drawing/2014/main" id="{C3C192E3-E578-41BE-9711-8D2E07318415}"/>
              </a:ext>
            </a:extLst>
          </p:cNvPr>
          <p:cNvSpPr>
            <a:spLocks noGrp="1"/>
          </p:cNvSpPr>
          <p:nvPr>
            <p:ph type="sldNum" sz="quarter" idx="12"/>
          </p:nvPr>
        </p:nvSpPr>
        <p:spPr/>
        <p:txBody>
          <a:bodyPr/>
          <a:lstStyle/>
          <a:p>
            <a:fld id="{865A8459-AC1B-40D2-9678-2331491207EB}" type="slidenum">
              <a:rPr lang="en-MY" smtClean="0"/>
              <a:t>‹#›</a:t>
            </a:fld>
            <a:endParaRPr lang="en-MY"/>
          </a:p>
        </p:txBody>
      </p:sp>
    </p:spTree>
    <p:extLst>
      <p:ext uri="{BB962C8B-B14F-4D97-AF65-F5344CB8AC3E}">
        <p14:creationId xmlns:p14="http://schemas.microsoft.com/office/powerpoint/2010/main" val="9183509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1F05B-B729-477B-8CF5-77C019EA0721}"/>
              </a:ext>
            </a:extLst>
          </p:cNvPr>
          <p:cNvSpPr>
            <a:spLocks noGrp="1"/>
          </p:cNvSpPr>
          <p:nvPr>
            <p:ph type="title"/>
          </p:nvPr>
        </p:nvSpPr>
        <p:spPr/>
        <p:txBody>
          <a:bodyPr/>
          <a:lstStyle/>
          <a:p>
            <a:r>
              <a:rPr lang="en-US"/>
              <a:t>Click to edit Master title style</a:t>
            </a:r>
            <a:endParaRPr lang="en-MY"/>
          </a:p>
        </p:txBody>
      </p:sp>
      <p:sp>
        <p:nvSpPr>
          <p:cNvPr id="3" name="Content Placeholder 2">
            <a:extLst>
              <a:ext uri="{FF2B5EF4-FFF2-40B4-BE49-F238E27FC236}">
                <a16:creationId xmlns:a16="http://schemas.microsoft.com/office/drawing/2014/main" id="{1936606C-0BD8-4769-9A09-93B3F234967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Content Placeholder 3">
            <a:extLst>
              <a:ext uri="{FF2B5EF4-FFF2-40B4-BE49-F238E27FC236}">
                <a16:creationId xmlns:a16="http://schemas.microsoft.com/office/drawing/2014/main" id="{3DE641E9-8984-46E8-9F58-BA49D42426C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5" name="Date Placeholder 4">
            <a:extLst>
              <a:ext uri="{FF2B5EF4-FFF2-40B4-BE49-F238E27FC236}">
                <a16:creationId xmlns:a16="http://schemas.microsoft.com/office/drawing/2014/main" id="{56531A3E-8470-47FB-ADD6-BE77EB71C076}"/>
              </a:ext>
            </a:extLst>
          </p:cNvPr>
          <p:cNvSpPr>
            <a:spLocks noGrp="1"/>
          </p:cNvSpPr>
          <p:nvPr>
            <p:ph type="dt" sz="half" idx="10"/>
          </p:nvPr>
        </p:nvSpPr>
        <p:spPr/>
        <p:txBody>
          <a:bodyPr/>
          <a:lstStyle/>
          <a:p>
            <a:fld id="{658C5691-2FE3-4953-A68A-F910ED3D324E}" type="datetimeFigureOut">
              <a:rPr lang="en-MY" smtClean="0"/>
              <a:t>2/2/2021</a:t>
            </a:fld>
            <a:endParaRPr lang="en-MY"/>
          </a:p>
        </p:txBody>
      </p:sp>
      <p:sp>
        <p:nvSpPr>
          <p:cNvPr id="6" name="Footer Placeholder 5">
            <a:extLst>
              <a:ext uri="{FF2B5EF4-FFF2-40B4-BE49-F238E27FC236}">
                <a16:creationId xmlns:a16="http://schemas.microsoft.com/office/drawing/2014/main" id="{8CEB803B-174F-4A72-9FE2-152A7FDDD165}"/>
              </a:ext>
            </a:extLst>
          </p:cNvPr>
          <p:cNvSpPr>
            <a:spLocks noGrp="1"/>
          </p:cNvSpPr>
          <p:nvPr>
            <p:ph type="ftr" sz="quarter" idx="11"/>
          </p:nvPr>
        </p:nvSpPr>
        <p:spPr/>
        <p:txBody>
          <a:bodyPr/>
          <a:lstStyle/>
          <a:p>
            <a:endParaRPr lang="en-MY"/>
          </a:p>
        </p:txBody>
      </p:sp>
      <p:sp>
        <p:nvSpPr>
          <p:cNvPr id="7" name="Slide Number Placeholder 6">
            <a:extLst>
              <a:ext uri="{FF2B5EF4-FFF2-40B4-BE49-F238E27FC236}">
                <a16:creationId xmlns:a16="http://schemas.microsoft.com/office/drawing/2014/main" id="{335A31BB-A7AC-4C46-923D-4F022CB8D346}"/>
              </a:ext>
            </a:extLst>
          </p:cNvPr>
          <p:cNvSpPr>
            <a:spLocks noGrp="1"/>
          </p:cNvSpPr>
          <p:nvPr>
            <p:ph type="sldNum" sz="quarter" idx="12"/>
          </p:nvPr>
        </p:nvSpPr>
        <p:spPr/>
        <p:txBody>
          <a:bodyPr/>
          <a:lstStyle/>
          <a:p>
            <a:fld id="{865A8459-AC1B-40D2-9678-2331491207EB}" type="slidenum">
              <a:rPr lang="en-MY" smtClean="0"/>
              <a:t>‹#›</a:t>
            </a:fld>
            <a:endParaRPr lang="en-MY"/>
          </a:p>
        </p:txBody>
      </p:sp>
    </p:spTree>
    <p:extLst>
      <p:ext uri="{BB962C8B-B14F-4D97-AF65-F5344CB8AC3E}">
        <p14:creationId xmlns:p14="http://schemas.microsoft.com/office/powerpoint/2010/main" val="34678948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AABDC-CC8E-4055-A8E9-874939427600}"/>
              </a:ext>
            </a:extLst>
          </p:cNvPr>
          <p:cNvSpPr>
            <a:spLocks noGrp="1"/>
          </p:cNvSpPr>
          <p:nvPr>
            <p:ph type="title"/>
          </p:nvPr>
        </p:nvSpPr>
        <p:spPr>
          <a:xfrm>
            <a:off x="839788" y="365125"/>
            <a:ext cx="10515600" cy="1325563"/>
          </a:xfrm>
        </p:spPr>
        <p:txBody>
          <a:bodyPr/>
          <a:lstStyle/>
          <a:p>
            <a:r>
              <a:rPr lang="en-US"/>
              <a:t>Click to edit Master title style</a:t>
            </a:r>
            <a:endParaRPr lang="en-MY"/>
          </a:p>
        </p:txBody>
      </p:sp>
      <p:sp>
        <p:nvSpPr>
          <p:cNvPr id="3" name="Text Placeholder 2">
            <a:extLst>
              <a:ext uri="{FF2B5EF4-FFF2-40B4-BE49-F238E27FC236}">
                <a16:creationId xmlns:a16="http://schemas.microsoft.com/office/drawing/2014/main" id="{98BBEE0A-B8C1-4528-9811-2C353C15702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B613229-01FD-420E-A6BB-AEE5B5A3E7A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5" name="Text Placeholder 4">
            <a:extLst>
              <a:ext uri="{FF2B5EF4-FFF2-40B4-BE49-F238E27FC236}">
                <a16:creationId xmlns:a16="http://schemas.microsoft.com/office/drawing/2014/main" id="{4C49B565-F3DC-4FB1-A7C6-86EA872232F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61989AF-1D2C-4A74-A470-31C8A6CE8A9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7" name="Date Placeholder 6">
            <a:extLst>
              <a:ext uri="{FF2B5EF4-FFF2-40B4-BE49-F238E27FC236}">
                <a16:creationId xmlns:a16="http://schemas.microsoft.com/office/drawing/2014/main" id="{9D1F1831-9249-467F-B842-85FDAD5244A8}"/>
              </a:ext>
            </a:extLst>
          </p:cNvPr>
          <p:cNvSpPr>
            <a:spLocks noGrp="1"/>
          </p:cNvSpPr>
          <p:nvPr>
            <p:ph type="dt" sz="half" idx="10"/>
          </p:nvPr>
        </p:nvSpPr>
        <p:spPr/>
        <p:txBody>
          <a:bodyPr/>
          <a:lstStyle/>
          <a:p>
            <a:fld id="{658C5691-2FE3-4953-A68A-F910ED3D324E}" type="datetimeFigureOut">
              <a:rPr lang="en-MY" smtClean="0"/>
              <a:t>2/2/2021</a:t>
            </a:fld>
            <a:endParaRPr lang="en-MY"/>
          </a:p>
        </p:txBody>
      </p:sp>
      <p:sp>
        <p:nvSpPr>
          <p:cNvPr id="8" name="Footer Placeholder 7">
            <a:extLst>
              <a:ext uri="{FF2B5EF4-FFF2-40B4-BE49-F238E27FC236}">
                <a16:creationId xmlns:a16="http://schemas.microsoft.com/office/drawing/2014/main" id="{A037D78C-50BC-4FFE-B2D9-B17CC10E2FFD}"/>
              </a:ext>
            </a:extLst>
          </p:cNvPr>
          <p:cNvSpPr>
            <a:spLocks noGrp="1"/>
          </p:cNvSpPr>
          <p:nvPr>
            <p:ph type="ftr" sz="quarter" idx="11"/>
          </p:nvPr>
        </p:nvSpPr>
        <p:spPr/>
        <p:txBody>
          <a:bodyPr/>
          <a:lstStyle/>
          <a:p>
            <a:endParaRPr lang="en-MY"/>
          </a:p>
        </p:txBody>
      </p:sp>
      <p:sp>
        <p:nvSpPr>
          <p:cNvPr id="9" name="Slide Number Placeholder 8">
            <a:extLst>
              <a:ext uri="{FF2B5EF4-FFF2-40B4-BE49-F238E27FC236}">
                <a16:creationId xmlns:a16="http://schemas.microsoft.com/office/drawing/2014/main" id="{291EBB2F-2373-4ADD-B55C-CF554838085F}"/>
              </a:ext>
            </a:extLst>
          </p:cNvPr>
          <p:cNvSpPr>
            <a:spLocks noGrp="1"/>
          </p:cNvSpPr>
          <p:nvPr>
            <p:ph type="sldNum" sz="quarter" idx="12"/>
          </p:nvPr>
        </p:nvSpPr>
        <p:spPr/>
        <p:txBody>
          <a:bodyPr/>
          <a:lstStyle/>
          <a:p>
            <a:fld id="{865A8459-AC1B-40D2-9678-2331491207EB}" type="slidenum">
              <a:rPr lang="en-MY" smtClean="0"/>
              <a:t>‹#›</a:t>
            </a:fld>
            <a:endParaRPr lang="en-MY"/>
          </a:p>
        </p:txBody>
      </p:sp>
    </p:spTree>
    <p:extLst>
      <p:ext uri="{BB962C8B-B14F-4D97-AF65-F5344CB8AC3E}">
        <p14:creationId xmlns:p14="http://schemas.microsoft.com/office/powerpoint/2010/main" val="4001196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E70D32-795E-4FFC-B228-7D7433064C7F}"/>
              </a:ext>
            </a:extLst>
          </p:cNvPr>
          <p:cNvSpPr>
            <a:spLocks noGrp="1"/>
          </p:cNvSpPr>
          <p:nvPr>
            <p:ph type="title"/>
          </p:nvPr>
        </p:nvSpPr>
        <p:spPr/>
        <p:txBody>
          <a:bodyPr/>
          <a:lstStyle/>
          <a:p>
            <a:r>
              <a:rPr lang="en-US"/>
              <a:t>Click to edit Master title style</a:t>
            </a:r>
            <a:endParaRPr lang="en-MY"/>
          </a:p>
        </p:txBody>
      </p:sp>
      <p:sp>
        <p:nvSpPr>
          <p:cNvPr id="3" name="Date Placeholder 2">
            <a:extLst>
              <a:ext uri="{FF2B5EF4-FFF2-40B4-BE49-F238E27FC236}">
                <a16:creationId xmlns:a16="http://schemas.microsoft.com/office/drawing/2014/main" id="{DC748EEC-EE04-4E80-867F-CCB85F1E1B90}"/>
              </a:ext>
            </a:extLst>
          </p:cNvPr>
          <p:cNvSpPr>
            <a:spLocks noGrp="1"/>
          </p:cNvSpPr>
          <p:nvPr>
            <p:ph type="dt" sz="half" idx="10"/>
          </p:nvPr>
        </p:nvSpPr>
        <p:spPr/>
        <p:txBody>
          <a:bodyPr/>
          <a:lstStyle/>
          <a:p>
            <a:fld id="{658C5691-2FE3-4953-A68A-F910ED3D324E}" type="datetimeFigureOut">
              <a:rPr lang="en-MY" smtClean="0"/>
              <a:t>2/2/2021</a:t>
            </a:fld>
            <a:endParaRPr lang="en-MY"/>
          </a:p>
        </p:txBody>
      </p:sp>
      <p:sp>
        <p:nvSpPr>
          <p:cNvPr id="4" name="Footer Placeholder 3">
            <a:extLst>
              <a:ext uri="{FF2B5EF4-FFF2-40B4-BE49-F238E27FC236}">
                <a16:creationId xmlns:a16="http://schemas.microsoft.com/office/drawing/2014/main" id="{918307ED-D02B-4CA5-925D-7F6CFBD5C729}"/>
              </a:ext>
            </a:extLst>
          </p:cNvPr>
          <p:cNvSpPr>
            <a:spLocks noGrp="1"/>
          </p:cNvSpPr>
          <p:nvPr>
            <p:ph type="ftr" sz="quarter" idx="11"/>
          </p:nvPr>
        </p:nvSpPr>
        <p:spPr/>
        <p:txBody>
          <a:bodyPr/>
          <a:lstStyle/>
          <a:p>
            <a:endParaRPr lang="en-MY"/>
          </a:p>
        </p:txBody>
      </p:sp>
      <p:sp>
        <p:nvSpPr>
          <p:cNvPr id="5" name="Slide Number Placeholder 4">
            <a:extLst>
              <a:ext uri="{FF2B5EF4-FFF2-40B4-BE49-F238E27FC236}">
                <a16:creationId xmlns:a16="http://schemas.microsoft.com/office/drawing/2014/main" id="{58D243DC-CFDA-44F7-81D3-C53B1130C7BB}"/>
              </a:ext>
            </a:extLst>
          </p:cNvPr>
          <p:cNvSpPr>
            <a:spLocks noGrp="1"/>
          </p:cNvSpPr>
          <p:nvPr>
            <p:ph type="sldNum" sz="quarter" idx="12"/>
          </p:nvPr>
        </p:nvSpPr>
        <p:spPr/>
        <p:txBody>
          <a:bodyPr/>
          <a:lstStyle/>
          <a:p>
            <a:fld id="{865A8459-AC1B-40D2-9678-2331491207EB}" type="slidenum">
              <a:rPr lang="en-MY" smtClean="0"/>
              <a:t>‹#›</a:t>
            </a:fld>
            <a:endParaRPr lang="en-MY"/>
          </a:p>
        </p:txBody>
      </p:sp>
    </p:spTree>
    <p:extLst>
      <p:ext uri="{BB962C8B-B14F-4D97-AF65-F5344CB8AC3E}">
        <p14:creationId xmlns:p14="http://schemas.microsoft.com/office/powerpoint/2010/main" val="23874010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5B7F504-325E-4BD6-A144-9B73B9743E60}"/>
              </a:ext>
            </a:extLst>
          </p:cNvPr>
          <p:cNvSpPr>
            <a:spLocks noGrp="1"/>
          </p:cNvSpPr>
          <p:nvPr>
            <p:ph type="dt" sz="half" idx="10"/>
          </p:nvPr>
        </p:nvSpPr>
        <p:spPr/>
        <p:txBody>
          <a:bodyPr/>
          <a:lstStyle/>
          <a:p>
            <a:fld id="{658C5691-2FE3-4953-A68A-F910ED3D324E}" type="datetimeFigureOut">
              <a:rPr lang="en-MY" smtClean="0"/>
              <a:t>2/2/2021</a:t>
            </a:fld>
            <a:endParaRPr lang="en-MY"/>
          </a:p>
        </p:txBody>
      </p:sp>
      <p:sp>
        <p:nvSpPr>
          <p:cNvPr id="3" name="Footer Placeholder 2">
            <a:extLst>
              <a:ext uri="{FF2B5EF4-FFF2-40B4-BE49-F238E27FC236}">
                <a16:creationId xmlns:a16="http://schemas.microsoft.com/office/drawing/2014/main" id="{AF16C99F-55B3-4137-AB66-35048C450364}"/>
              </a:ext>
            </a:extLst>
          </p:cNvPr>
          <p:cNvSpPr>
            <a:spLocks noGrp="1"/>
          </p:cNvSpPr>
          <p:nvPr>
            <p:ph type="ftr" sz="quarter" idx="11"/>
          </p:nvPr>
        </p:nvSpPr>
        <p:spPr/>
        <p:txBody>
          <a:bodyPr/>
          <a:lstStyle/>
          <a:p>
            <a:endParaRPr lang="en-MY"/>
          </a:p>
        </p:txBody>
      </p:sp>
      <p:sp>
        <p:nvSpPr>
          <p:cNvPr id="4" name="Slide Number Placeholder 3">
            <a:extLst>
              <a:ext uri="{FF2B5EF4-FFF2-40B4-BE49-F238E27FC236}">
                <a16:creationId xmlns:a16="http://schemas.microsoft.com/office/drawing/2014/main" id="{D0CACD02-016F-4FD2-9B63-2AE9B0680435}"/>
              </a:ext>
            </a:extLst>
          </p:cNvPr>
          <p:cNvSpPr>
            <a:spLocks noGrp="1"/>
          </p:cNvSpPr>
          <p:nvPr>
            <p:ph type="sldNum" sz="quarter" idx="12"/>
          </p:nvPr>
        </p:nvSpPr>
        <p:spPr/>
        <p:txBody>
          <a:bodyPr/>
          <a:lstStyle/>
          <a:p>
            <a:fld id="{865A8459-AC1B-40D2-9678-2331491207EB}" type="slidenum">
              <a:rPr lang="en-MY" smtClean="0"/>
              <a:t>‹#›</a:t>
            </a:fld>
            <a:endParaRPr lang="en-MY"/>
          </a:p>
        </p:txBody>
      </p:sp>
    </p:spTree>
    <p:extLst>
      <p:ext uri="{BB962C8B-B14F-4D97-AF65-F5344CB8AC3E}">
        <p14:creationId xmlns:p14="http://schemas.microsoft.com/office/powerpoint/2010/main" val="41704709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F0F9B-A178-4AA9-BDAA-39EEE4AF552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MY"/>
          </a:p>
        </p:txBody>
      </p:sp>
      <p:sp>
        <p:nvSpPr>
          <p:cNvPr id="3" name="Content Placeholder 2">
            <a:extLst>
              <a:ext uri="{FF2B5EF4-FFF2-40B4-BE49-F238E27FC236}">
                <a16:creationId xmlns:a16="http://schemas.microsoft.com/office/drawing/2014/main" id="{57956874-30D9-42AD-9A2C-4BEDD9E7A19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Text Placeholder 3">
            <a:extLst>
              <a:ext uri="{FF2B5EF4-FFF2-40B4-BE49-F238E27FC236}">
                <a16:creationId xmlns:a16="http://schemas.microsoft.com/office/drawing/2014/main" id="{5097BF8F-A086-4424-81C4-2C375BB422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400310C-A3B7-48C2-A2BC-EDDC247EB718}"/>
              </a:ext>
            </a:extLst>
          </p:cNvPr>
          <p:cNvSpPr>
            <a:spLocks noGrp="1"/>
          </p:cNvSpPr>
          <p:nvPr>
            <p:ph type="dt" sz="half" idx="10"/>
          </p:nvPr>
        </p:nvSpPr>
        <p:spPr/>
        <p:txBody>
          <a:bodyPr/>
          <a:lstStyle/>
          <a:p>
            <a:fld id="{658C5691-2FE3-4953-A68A-F910ED3D324E}" type="datetimeFigureOut">
              <a:rPr lang="en-MY" smtClean="0"/>
              <a:t>2/2/2021</a:t>
            </a:fld>
            <a:endParaRPr lang="en-MY"/>
          </a:p>
        </p:txBody>
      </p:sp>
      <p:sp>
        <p:nvSpPr>
          <p:cNvPr id="6" name="Footer Placeholder 5">
            <a:extLst>
              <a:ext uri="{FF2B5EF4-FFF2-40B4-BE49-F238E27FC236}">
                <a16:creationId xmlns:a16="http://schemas.microsoft.com/office/drawing/2014/main" id="{AFA06C00-B232-4342-9D30-C73493618D0B}"/>
              </a:ext>
            </a:extLst>
          </p:cNvPr>
          <p:cNvSpPr>
            <a:spLocks noGrp="1"/>
          </p:cNvSpPr>
          <p:nvPr>
            <p:ph type="ftr" sz="quarter" idx="11"/>
          </p:nvPr>
        </p:nvSpPr>
        <p:spPr/>
        <p:txBody>
          <a:bodyPr/>
          <a:lstStyle/>
          <a:p>
            <a:endParaRPr lang="en-MY"/>
          </a:p>
        </p:txBody>
      </p:sp>
      <p:sp>
        <p:nvSpPr>
          <p:cNvPr id="7" name="Slide Number Placeholder 6">
            <a:extLst>
              <a:ext uri="{FF2B5EF4-FFF2-40B4-BE49-F238E27FC236}">
                <a16:creationId xmlns:a16="http://schemas.microsoft.com/office/drawing/2014/main" id="{38AFA822-7D9E-4AC2-8976-AC1B9DA116D0}"/>
              </a:ext>
            </a:extLst>
          </p:cNvPr>
          <p:cNvSpPr>
            <a:spLocks noGrp="1"/>
          </p:cNvSpPr>
          <p:nvPr>
            <p:ph type="sldNum" sz="quarter" idx="12"/>
          </p:nvPr>
        </p:nvSpPr>
        <p:spPr/>
        <p:txBody>
          <a:bodyPr/>
          <a:lstStyle/>
          <a:p>
            <a:fld id="{865A8459-AC1B-40D2-9678-2331491207EB}" type="slidenum">
              <a:rPr lang="en-MY" smtClean="0"/>
              <a:t>‹#›</a:t>
            </a:fld>
            <a:endParaRPr lang="en-MY"/>
          </a:p>
        </p:txBody>
      </p:sp>
    </p:spTree>
    <p:extLst>
      <p:ext uri="{BB962C8B-B14F-4D97-AF65-F5344CB8AC3E}">
        <p14:creationId xmlns:p14="http://schemas.microsoft.com/office/powerpoint/2010/main" val="20871540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B4E7D0-5DBD-48F3-8BAE-07D9E6113AB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MY"/>
          </a:p>
        </p:txBody>
      </p:sp>
      <p:sp>
        <p:nvSpPr>
          <p:cNvPr id="3" name="Picture Placeholder 2">
            <a:extLst>
              <a:ext uri="{FF2B5EF4-FFF2-40B4-BE49-F238E27FC236}">
                <a16:creationId xmlns:a16="http://schemas.microsoft.com/office/drawing/2014/main" id="{7AD7F211-5291-4194-81DD-D69FCDE8DF9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MY"/>
          </a:p>
        </p:txBody>
      </p:sp>
      <p:sp>
        <p:nvSpPr>
          <p:cNvPr id="4" name="Text Placeholder 3">
            <a:extLst>
              <a:ext uri="{FF2B5EF4-FFF2-40B4-BE49-F238E27FC236}">
                <a16:creationId xmlns:a16="http://schemas.microsoft.com/office/drawing/2014/main" id="{2D8DEBC1-C8E4-4754-BBB0-4E25AFDBE71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D987487-4F6F-42E8-868A-B8253A0A190B}"/>
              </a:ext>
            </a:extLst>
          </p:cNvPr>
          <p:cNvSpPr>
            <a:spLocks noGrp="1"/>
          </p:cNvSpPr>
          <p:nvPr>
            <p:ph type="dt" sz="half" idx="10"/>
          </p:nvPr>
        </p:nvSpPr>
        <p:spPr/>
        <p:txBody>
          <a:bodyPr/>
          <a:lstStyle/>
          <a:p>
            <a:fld id="{658C5691-2FE3-4953-A68A-F910ED3D324E}" type="datetimeFigureOut">
              <a:rPr lang="en-MY" smtClean="0"/>
              <a:t>2/2/2021</a:t>
            </a:fld>
            <a:endParaRPr lang="en-MY"/>
          </a:p>
        </p:txBody>
      </p:sp>
      <p:sp>
        <p:nvSpPr>
          <p:cNvPr id="6" name="Footer Placeholder 5">
            <a:extLst>
              <a:ext uri="{FF2B5EF4-FFF2-40B4-BE49-F238E27FC236}">
                <a16:creationId xmlns:a16="http://schemas.microsoft.com/office/drawing/2014/main" id="{1C6A7D6F-6D80-49EC-B413-2107F4201F4F}"/>
              </a:ext>
            </a:extLst>
          </p:cNvPr>
          <p:cNvSpPr>
            <a:spLocks noGrp="1"/>
          </p:cNvSpPr>
          <p:nvPr>
            <p:ph type="ftr" sz="quarter" idx="11"/>
          </p:nvPr>
        </p:nvSpPr>
        <p:spPr/>
        <p:txBody>
          <a:bodyPr/>
          <a:lstStyle/>
          <a:p>
            <a:endParaRPr lang="en-MY"/>
          </a:p>
        </p:txBody>
      </p:sp>
      <p:sp>
        <p:nvSpPr>
          <p:cNvPr id="7" name="Slide Number Placeholder 6">
            <a:extLst>
              <a:ext uri="{FF2B5EF4-FFF2-40B4-BE49-F238E27FC236}">
                <a16:creationId xmlns:a16="http://schemas.microsoft.com/office/drawing/2014/main" id="{850FB3FD-D690-4C01-9252-8167705796DD}"/>
              </a:ext>
            </a:extLst>
          </p:cNvPr>
          <p:cNvSpPr>
            <a:spLocks noGrp="1"/>
          </p:cNvSpPr>
          <p:nvPr>
            <p:ph type="sldNum" sz="quarter" idx="12"/>
          </p:nvPr>
        </p:nvSpPr>
        <p:spPr/>
        <p:txBody>
          <a:bodyPr/>
          <a:lstStyle/>
          <a:p>
            <a:fld id="{865A8459-AC1B-40D2-9678-2331491207EB}" type="slidenum">
              <a:rPr lang="en-MY" smtClean="0"/>
              <a:t>‹#›</a:t>
            </a:fld>
            <a:endParaRPr lang="en-MY"/>
          </a:p>
        </p:txBody>
      </p:sp>
    </p:spTree>
    <p:extLst>
      <p:ext uri="{BB962C8B-B14F-4D97-AF65-F5344CB8AC3E}">
        <p14:creationId xmlns:p14="http://schemas.microsoft.com/office/powerpoint/2010/main" val="27632062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DA86505-0CFF-4B49-B334-D9387C414F2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MY"/>
          </a:p>
        </p:txBody>
      </p:sp>
      <p:sp>
        <p:nvSpPr>
          <p:cNvPr id="3" name="Text Placeholder 2">
            <a:extLst>
              <a:ext uri="{FF2B5EF4-FFF2-40B4-BE49-F238E27FC236}">
                <a16:creationId xmlns:a16="http://schemas.microsoft.com/office/drawing/2014/main" id="{7E291C3A-0BF9-4B24-8981-DC7EE380589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4" name="Date Placeholder 3">
            <a:extLst>
              <a:ext uri="{FF2B5EF4-FFF2-40B4-BE49-F238E27FC236}">
                <a16:creationId xmlns:a16="http://schemas.microsoft.com/office/drawing/2014/main" id="{07C2220C-95DC-4548-8634-8BDAABD20A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8C5691-2FE3-4953-A68A-F910ED3D324E}" type="datetimeFigureOut">
              <a:rPr lang="en-MY" smtClean="0"/>
              <a:t>2/2/2021</a:t>
            </a:fld>
            <a:endParaRPr lang="en-MY"/>
          </a:p>
        </p:txBody>
      </p:sp>
      <p:sp>
        <p:nvSpPr>
          <p:cNvPr id="5" name="Footer Placeholder 4">
            <a:extLst>
              <a:ext uri="{FF2B5EF4-FFF2-40B4-BE49-F238E27FC236}">
                <a16:creationId xmlns:a16="http://schemas.microsoft.com/office/drawing/2014/main" id="{5F57B27F-823A-4204-B81F-175FD79713E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MY"/>
          </a:p>
        </p:txBody>
      </p:sp>
      <p:sp>
        <p:nvSpPr>
          <p:cNvPr id="6" name="Slide Number Placeholder 5">
            <a:extLst>
              <a:ext uri="{FF2B5EF4-FFF2-40B4-BE49-F238E27FC236}">
                <a16:creationId xmlns:a16="http://schemas.microsoft.com/office/drawing/2014/main" id="{2E65E23F-FFC3-41FA-8A52-DF072D995CA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5A8459-AC1B-40D2-9678-2331491207EB}" type="slidenum">
              <a:rPr lang="en-MY" smtClean="0"/>
              <a:t>‹#›</a:t>
            </a:fld>
            <a:endParaRPr lang="en-MY"/>
          </a:p>
        </p:txBody>
      </p:sp>
    </p:spTree>
    <p:extLst>
      <p:ext uri="{BB962C8B-B14F-4D97-AF65-F5344CB8AC3E}">
        <p14:creationId xmlns:p14="http://schemas.microsoft.com/office/powerpoint/2010/main" val="312683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2E05C1C-50FB-41A2-9542-BABD67D558D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91A2592-0E5C-4E59-B35A-37354465A6A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4860151-819D-45AC-B4A1-1AA7971DF26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2F3F7C-35D3-459F-823B-31D53A44F26E}" type="datetimeFigureOut">
              <a:rPr lang="en-US" smtClean="0"/>
              <a:t>2/2/2021</a:t>
            </a:fld>
            <a:endParaRPr lang="en-US"/>
          </a:p>
        </p:txBody>
      </p:sp>
      <p:sp>
        <p:nvSpPr>
          <p:cNvPr id="5" name="Footer Placeholder 4">
            <a:extLst>
              <a:ext uri="{FF2B5EF4-FFF2-40B4-BE49-F238E27FC236}">
                <a16:creationId xmlns:a16="http://schemas.microsoft.com/office/drawing/2014/main" id="{213BC73F-5B36-4346-8BF0-8B8E49B4645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CF93FB1-E2BB-423D-9207-5EFE0AFF95E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7E6318-5FF5-4B8F-9221-51E51DDFD4E9}" type="slidenum">
              <a:rPr lang="en-US" smtClean="0"/>
              <a:t>‹#›</a:t>
            </a:fld>
            <a:endParaRPr lang="en-US"/>
          </a:p>
        </p:txBody>
      </p:sp>
    </p:spTree>
    <p:extLst>
      <p:ext uri="{BB962C8B-B14F-4D97-AF65-F5344CB8AC3E}">
        <p14:creationId xmlns:p14="http://schemas.microsoft.com/office/powerpoint/2010/main" val="40942761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diagramLayout" Target="../diagrams/layout3.xml"/><Relationship Id="rId7" Type="http://schemas.openxmlformats.org/officeDocument/2006/relationships/image" Target="../media/image2.png"/><Relationship Id="rId2" Type="http://schemas.openxmlformats.org/officeDocument/2006/relationships/diagramData" Target="../diagrams/data3.xml"/><Relationship Id="rId1" Type="http://schemas.openxmlformats.org/officeDocument/2006/relationships/slideLayout" Target="../slideLayouts/slideLayout1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3.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8" Type="http://schemas.openxmlformats.org/officeDocument/2006/relationships/image" Target="../media/image24.png"/><Relationship Id="rId3" Type="http://schemas.microsoft.com/office/2007/relationships/hdphoto" Target="../media/hdphoto1.wdp"/><Relationship Id="rId7" Type="http://schemas.openxmlformats.org/officeDocument/2006/relationships/image" Target="../media/image23.svg"/><Relationship Id="rId2" Type="http://schemas.openxmlformats.org/officeDocument/2006/relationships/image" Target="../media/image2.png"/><Relationship Id="rId1" Type="http://schemas.openxmlformats.org/officeDocument/2006/relationships/slideLayout" Target="../slideLayouts/slideLayout13.xml"/><Relationship Id="rId6" Type="http://schemas.openxmlformats.org/officeDocument/2006/relationships/image" Target="../media/image22.png"/><Relationship Id="rId5" Type="http://schemas.openxmlformats.org/officeDocument/2006/relationships/image" Target="../media/image21.svg"/><Relationship Id="rId4" Type="http://schemas.openxmlformats.org/officeDocument/2006/relationships/image" Target="../media/image20.png"/><Relationship Id="rId9" Type="http://schemas.openxmlformats.org/officeDocument/2006/relationships/image" Target="../media/image25.svg"/></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3.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3.xml"/><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8" Type="http://schemas.microsoft.com/office/2007/relationships/diagramDrawing" Target="../diagrams/drawing4.xml"/><Relationship Id="rId3" Type="http://schemas.microsoft.com/office/2007/relationships/hdphoto" Target="../media/hdphoto1.wdp"/><Relationship Id="rId7" Type="http://schemas.openxmlformats.org/officeDocument/2006/relationships/diagramColors" Target="../diagrams/colors4.xml"/><Relationship Id="rId2" Type="http://schemas.openxmlformats.org/officeDocument/2006/relationships/image" Target="../media/image2.png"/><Relationship Id="rId1" Type="http://schemas.openxmlformats.org/officeDocument/2006/relationships/slideLayout" Target="../slideLayouts/slideLayout13.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22.xml.rels><?xml version="1.0" encoding="UTF-8" standalone="yes"?>
<Relationships xmlns="http://schemas.openxmlformats.org/package/2006/relationships"><Relationship Id="rId8" Type="http://schemas.microsoft.com/office/2007/relationships/diagramDrawing" Target="../diagrams/drawing5.xml"/><Relationship Id="rId3" Type="http://schemas.microsoft.com/office/2007/relationships/hdphoto" Target="../media/hdphoto1.wdp"/><Relationship Id="rId7" Type="http://schemas.openxmlformats.org/officeDocument/2006/relationships/diagramColors" Target="../diagrams/colors5.xml"/><Relationship Id="rId2" Type="http://schemas.openxmlformats.org/officeDocument/2006/relationships/image" Target="../media/image2.png"/><Relationship Id="rId1" Type="http://schemas.openxmlformats.org/officeDocument/2006/relationships/slideLayout" Target="../slideLayouts/slideLayout13.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2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3.xml"/><Relationship Id="rId4" Type="http://schemas.openxmlformats.org/officeDocument/2006/relationships/image" Target="../media/image28.png"/></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3.xml"/><Relationship Id="rId4" Type="http://schemas.openxmlformats.org/officeDocument/2006/relationships/image" Target="../media/image29.png"/></Relationships>
</file>

<file path=ppt/slides/_rels/slide3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3.xml"/><Relationship Id="rId4" Type="http://schemas.openxmlformats.org/officeDocument/2006/relationships/image" Target="../media/image30.png"/></Relationships>
</file>

<file path=ppt/slides/_rels/slide3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3.xml"/><Relationship Id="rId4" Type="http://schemas.openxmlformats.org/officeDocument/2006/relationships/image" Target="../media/image31.png"/></Relationships>
</file>

<file path=ppt/slides/_rels/slide3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Layout" Target="../slideLayouts/slideLayout13.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microsoft.com/office/2007/relationships/hdphoto" Target="../media/hdphoto1.wdp"/><Relationship Id="rId7" Type="http://schemas.openxmlformats.org/officeDocument/2006/relationships/diagramColors" Target="../diagrams/colors1.xml"/><Relationship Id="rId2" Type="http://schemas.openxmlformats.org/officeDocument/2006/relationships/image" Target="../media/image2.png"/><Relationship Id="rId1" Type="http://schemas.openxmlformats.org/officeDocument/2006/relationships/slideLayout" Target="../slideLayouts/slideLayout13.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8" Type="http://schemas.microsoft.com/office/2007/relationships/diagramDrawing" Target="../diagrams/drawing2.xml"/><Relationship Id="rId3" Type="http://schemas.microsoft.com/office/2007/relationships/hdphoto" Target="../media/hdphoto1.wdp"/><Relationship Id="rId7" Type="http://schemas.openxmlformats.org/officeDocument/2006/relationships/diagramColors" Target="../diagrams/colors2.xml"/><Relationship Id="rId2" Type="http://schemas.openxmlformats.org/officeDocument/2006/relationships/image" Target="../media/image2.png"/><Relationship Id="rId1" Type="http://schemas.openxmlformats.org/officeDocument/2006/relationships/slideLayout" Target="../slideLayouts/slideLayout13.xml"/><Relationship Id="rId6" Type="http://schemas.openxmlformats.org/officeDocument/2006/relationships/diagramQuickStyle" Target="../diagrams/quickStyle2.xml"/><Relationship Id="rId5" Type="http://schemas.openxmlformats.org/officeDocument/2006/relationships/diagramLayout" Target="../diagrams/layout2.xml"/><Relationship Id="rId10" Type="http://schemas.openxmlformats.org/officeDocument/2006/relationships/image" Target="../media/image17.svg"/><Relationship Id="rId4" Type="http://schemas.openxmlformats.org/officeDocument/2006/relationships/diagramData" Target="../diagrams/data2.xml"/><Relationship Id="rId9"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3.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2EF939D-0C4F-42BC-AB00-926554E4B1BC}"/>
              </a:ext>
            </a:extLst>
          </p:cNvPr>
          <p:cNvSpPr>
            <a:spLocks noGrp="1"/>
          </p:cNvSpPr>
          <p:nvPr>
            <p:ph type="subTitle" idx="1"/>
          </p:nvPr>
        </p:nvSpPr>
        <p:spPr>
          <a:xfrm>
            <a:off x="91218" y="2700777"/>
            <a:ext cx="9144000" cy="1655762"/>
          </a:xfrm>
        </p:spPr>
        <p:txBody>
          <a:bodyPr/>
          <a:lstStyle/>
          <a:p>
            <a:r>
              <a:rPr lang="en-US" sz="4800" b="1" dirty="0"/>
              <a:t>MDD in Special Population Pregnancy and Postpartum</a:t>
            </a:r>
            <a:endParaRPr lang="en-US" dirty="0"/>
          </a:p>
        </p:txBody>
      </p:sp>
      <p:sp>
        <p:nvSpPr>
          <p:cNvPr id="6" name="Flowchart: Manual Input 5">
            <a:extLst>
              <a:ext uri="{FF2B5EF4-FFF2-40B4-BE49-F238E27FC236}">
                <a16:creationId xmlns:a16="http://schemas.microsoft.com/office/drawing/2014/main" id="{3681B469-9E18-404A-AABC-BBB9F8F463CC}"/>
              </a:ext>
            </a:extLst>
          </p:cNvPr>
          <p:cNvSpPr/>
          <p:nvPr/>
        </p:nvSpPr>
        <p:spPr>
          <a:xfrm rot="5400000" flipH="1">
            <a:off x="1613340" y="-1613338"/>
            <a:ext cx="2490951" cy="5717628"/>
          </a:xfrm>
          <a:prstGeom prst="flowChartManualInpu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0F159E4D-DE5A-4153-98BF-26412B7FA4F9}"/>
              </a:ext>
            </a:extLst>
          </p:cNvPr>
          <p:cNvSpPr txBox="1"/>
          <p:nvPr/>
        </p:nvSpPr>
        <p:spPr>
          <a:xfrm>
            <a:off x="-84084" y="254060"/>
            <a:ext cx="5202621" cy="206210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Aharoni" panose="02010803020104030203" pitchFamily="2" charset="-79"/>
              </a:rPr>
              <a:t>Training of Core Trainers </a:t>
            </a:r>
            <a:b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Aharoni" panose="02010803020104030203" pitchFamily="2" charset="-79"/>
              </a:rPr>
            </a:br>
            <a: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Aharoni" panose="02010803020104030203" pitchFamily="2" charset="-79"/>
              </a:rPr>
              <a:t>CPG Management of </a:t>
            </a:r>
            <a:b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Aharoni" panose="02010803020104030203" pitchFamily="2" charset="-79"/>
              </a:rPr>
            </a:br>
            <a: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Aharoni" panose="02010803020104030203" pitchFamily="2" charset="-79"/>
              </a:rPr>
              <a:t>Major Depressive Disorder</a:t>
            </a:r>
            <a:b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Aharoni" panose="02010803020104030203" pitchFamily="2" charset="-79"/>
              </a:rPr>
            </a:br>
            <a: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Aharoni" panose="02010803020104030203" pitchFamily="2" charset="-79"/>
              </a:rPr>
              <a:t>(Second Edition) </a:t>
            </a:r>
            <a:endPar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Flowchart: Manual Input 8">
            <a:extLst>
              <a:ext uri="{FF2B5EF4-FFF2-40B4-BE49-F238E27FC236}">
                <a16:creationId xmlns:a16="http://schemas.microsoft.com/office/drawing/2014/main" id="{04564EC3-7995-4AEB-B812-36062193C5D9}"/>
              </a:ext>
            </a:extLst>
          </p:cNvPr>
          <p:cNvSpPr/>
          <p:nvPr/>
        </p:nvSpPr>
        <p:spPr>
          <a:xfrm rot="16200000" flipH="1">
            <a:off x="8936421" y="3602422"/>
            <a:ext cx="541284" cy="5969873"/>
          </a:xfrm>
          <a:prstGeom prst="flowChartManualInpu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Flowchart: Manual Input 9">
            <a:extLst>
              <a:ext uri="{FF2B5EF4-FFF2-40B4-BE49-F238E27FC236}">
                <a16:creationId xmlns:a16="http://schemas.microsoft.com/office/drawing/2014/main" id="{84BD448B-6932-4A33-989F-5B2E140D7A1B}"/>
              </a:ext>
            </a:extLst>
          </p:cNvPr>
          <p:cNvSpPr/>
          <p:nvPr/>
        </p:nvSpPr>
        <p:spPr>
          <a:xfrm rot="5400000" flipH="1">
            <a:off x="3239815" y="2982313"/>
            <a:ext cx="635873" cy="7115501"/>
          </a:xfrm>
          <a:prstGeom prst="flowChartManualInpu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1" name="Picture 10">
            <a:extLst>
              <a:ext uri="{FF2B5EF4-FFF2-40B4-BE49-F238E27FC236}">
                <a16:creationId xmlns:a16="http://schemas.microsoft.com/office/drawing/2014/main" id="{7030014C-D588-4FA3-9937-F9F11D1A91BB}"/>
              </a:ext>
            </a:extLst>
          </p:cNvPr>
          <p:cNvPicPr>
            <a:picLocks noChangeAspect="1"/>
          </p:cNvPicPr>
          <p:nvPr/>
        </p:nvPicPr>
        <p:blipFill>
          <a:blip r:embed="rId2"/>
          <a:stretch>
            <a:fillRect/>
          </a:stretch>
        </p:blipFill>
        <p:spPr>
          <a:xfrm>
            <a:off x="8438643" y="759794"/>
            <a:ext cx="3308770" cy="4870559"/>
          </a:xfrm>
          <a:prstGeom prst="rect">
            <a:avLst/>
          </a:prstGeom>
        </p:spPr>
      </p:pic>
      <p:sp>
        <p:nvSpPr>
          <p:cNvPr id="12" name="TextBox 11">
            <a:extLst>
              <a:ext uri="{FF2B5EF4-FFF2-40B4-BE49-F238E27FC236}">
                <a16:creationId xmlns:a16="http://schemas.microsoft.com/office/drawing/2014/main" id="{F62746EF-DB2C-42D3-A4D4-B10E3DFD786D}"/>
              </a:ext>
            </a:extLst>
          </p:cNvPr>
          <p:cNvSpPr txBox="1"/>
          <p:nvPr/>
        </p:nvSpPr>
        <p:spPr>
          <a:xfrm>
            <a:off x="2410965" y="4116110"/>
            <a:ext cx="5358390" cy="156966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2400" b="1" i="0" u="none" strike="noStrike" kern="1200" cap="none" spc="0" normalizeH="0" baseline="0" noProof="0" dirty="0" err="1">
                <a:ln>
                  <a:noFill/>
                </a:ln>
                <a:solidFill>
                  <a:prstClr val="black"/>
                </a:solidFill>
                <a:effectLst/>
                <a:uLnTx/>
                <a:uFillTx/>
                <a:latin typeface="Calibri" panose="020F0502020204030204"/>
                <a:ea typeface="+mn-ea"/>
                <a:cs typeface="+mn-cs"/>
              </a:rPr>
              <a:t>Dr.</a:t>
            </a:r>
            <a:r>
              <a:rPr kumimoji="0" lang="en-MY" sz="24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MY" sz="2400" b="1" i="0" u="none" strike="noStrike" kern="1200" cap="none" spc="0" normalizeH="0" baseline="0" noProof="0" dirty="0" err="1">
                <a:ln>
                  <a:noFill/>
                </a:ln>
                <a:solidFill>
                  <a:prstClr val="black"/>
                </a:solidFill>
                <a:effectLst/>
                <a:uLnTx/>
                <a:uFillTx/>
                <a:latin typeface="Calibri" panose="020F0502020204030204"/>
                <a:ea typeface="+mn-ea"/>
                <a:cs typeface="+mn-cs"/>
              </a:rPr>
              <a:t>Umi</a:t>
            </a:r>
            <a:r>
              <a:rPr kumimoji="0" lang="en-MY" sz="24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MY" sz="2400" b="1" i="0" u="none" strike="noStrike" kern="1200" cap="none" spc="0" normalizeH="0" baseline="0" noProof="0" dirty="0" err="1">
                <a:ln>
                  <a:noFill/>
                </a:ln>
                <a:solidFill>
                  <a:prstClr val="black"/>
                </a:solidFill>
                <a:effectLst/>
                <a:uLnTx/>
                <a:uFillTx/>
                <a:latin typeface="Calibri" panose="020F0502020204030204"/>
                <a:ea typeface="+mn-ea"/>
                <a:cs typeface="+mn-cs"/>
              </a:rPr>
              <a:t>Adzlin</a:t>
            </a:r>
            <a:r>
              <a:rPr kumimoji="0" lang="en-MY" sz="24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MY" sz="2400" b="1" i="0" u="none" strike="noStrike" kern="1200" cap="none" spc="0" normalizeH="0" baseline="0" noProof="0" dirty="0" err="1">
                <a:ln>
                  <a:noFill/>
                </a:ln>
                <a:solidFill>
                  <a:prstClr val="black"/>
                </a:solidFill>
                <a:effectLst/>
                <a:uLnTx/>
                <a:uFillTx/>
                <a:latin typeface="Calibri" panose="020F0502020204030204"/>
                <a:ea typeface="+mn-ea"/>
                <a:cs typeface="+mn-cs"/>
              </a:rPr>
              <a:t>Silim</a:t>
            </a:r>
            <a:r>
              <a:rPr kumimoji="0" lang="en-MY" sz="2400" b="1"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2400" b="0" i="0" u="none" strike="noStrike" kern="1200" cap="none" spc="0" normalizeH="0" baseline="0" noProof="0" dirty="0">
                <a:ln>
                  <a:noFill/>
                </a:ln>
                <a:solidFill>
                  <a:prstClr val="black"/>
                </a:solidFill>
                <a:effectLst/>
                <a:uLnTx/>
                <a:uFillTx/>
                <a:latin typeface="Calibri" panose="020F0502020204030204"/>
                <a:ea typeface="+mn-ea"/>
                <a:cs typeface="+mn-cs"/>
              </a:rPr>
              <a:t>Consultant for Consultation-Liaison Psychiatry,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2400" b="0" i="0" u="none" strike="noStrike" kern="1200" cap="none" spc="0" normalizeH="0" baseline="0" noProof="0" dirty="0">
                <a:ln>
                  <a:noFill/>
                </a:ln>
                <a:solidFill>
                  <a:prstClr val="black"/>
                </a:solidFill>
                <a:effectLst/>
                <a:uLnTx/>
                <a:uFillTx/>
                <a:latin typeface="Calibri" panose="020F0502020204030204"/>
                <a:ea typeface="+mn-ea"/>
                <a:cs typeface="+mn-cs"/>
              </a:rPr>
              <a:t>Hospital Kuala Lumpur, Kuala Lumpur</a:t>
            </a:r>
          </a:p>
        </p:txBody>
      </p:sp>
    </p:spTree>
    <p:extLst>
      <p:ext uri="{BB962C8B-B14F-4D97-AF65-F5344CB8AC3E}">
        <p14:creationId xmlns:p14="http://schemas.microsoft.com/office/powerpoint/2010/main" val="38264376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xfrm>
            <a:off x="838201" y="365125"/>
            <a:ext cx="10733314" cy="1325563"/>
          </a:xfrm>
          <a:solidFill>
            <a:srgbClr val="FFC000"/>
          </a:solidFill>
        </p:spPr>
        <p:txBody>
          <a:bodyPr/>
          <a:lstStyle/>
          <a:p>
            <a:r>
              <a:rPr lang="en-MY" b="1" dirty="0"/>
              <a:t>	   Risk Factors for Perinatal Depression </a:t>
            </a:r>
            <a:endParaRPr lang="en-US" b="1"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0" y="180066"/>
            <a:ext cx="854190" cy="1325563"/>
          </a:xfrm>
          <a:prstGeom prst="rect">
            <a:avLst/>
          </a:prstGeom>
          <a:effectLst>
            <a:outerShdw blurRad="50800" dist="38100" dir="18900000" algn="bl" rotWithShape="0">
              <a:prstClr val="black">
                <a:alpha val="40000"/>
              </a:prstClr>
            </a:outerShdw>
            <a:softEdge rad="0"/>
          </a:effectLst>
        </p:spPr>
      </p:pic>
      <p:sp>
        <p:nvSpPr>
          <p:cNvPr id="2" name="TextBox 1">
            <a:extLst>
              <a:ext uri="{FF2B5EF4-FFF2-40B4-BE49-F238E27FC236}">
                <a16:creationId xmlns:a16="http://schemas.microsoft.com/office/drawing/2014/main" id="{48C6A3C5-51F6-4530-BE89-6AF3D81CE82B}"/>
              </a:ext>
            </a:extLst>
          </p:cNvPr>
          <p:cNvSpPr txBox="1"/>
          <p:nvPr/>
        </p:nvSpPr>
        <p:spPr>
          <a:xfrm>
            <a:off x="478971" y="2177143"/>
            <a:ext cx="11353800" cy="3447098"/>
          </a:xfrm>
          <a:prstGeom prst="rect">
            <a:avLst/>
          </a:prstGeom>
          <a:noFill/>
        </p:spPr>
        <p:txBody>
          <a:bodyPr wrap="square" rtlCol="0">
            <a:spAutoFit/>
          </a:bodyPr>
          <a:lstStyle/>
          <a:p>
            <a:r>
              <a:rPr lang="en-MY" sz="3200" dirty="0"/>
              <a:t>From a nationwide local study</a:t>
            </a:r>
            <a:r>
              <a:rPr lang="en-US" sz="3200" baseline="30000" dirty="0"/>
              <a:t> 141, level III</a:t>
            </a:r>
          </a:p>
          <a:p>
            <a:pPr marL="403225" indent="-403225">
              <a:buFont typeface="Arial" panose="020B0604020202020204" pitchFamily="34" charset="0"/>
              <a:buChar char="•"/>
            </a:pPr>
            <a:r>
              <a:rPr lang="en-MY" sz="2800" dirty="0"/>
              <a:t>Intimate partner violence (OR=2.34, 95% CI 1.12 to 4.87)</a:t>
            </a:r>
          </a:p>
          <a:p>
            <a:pPr marL="403225" indent="-403225">
              <a:buFont typeface="Arial" panose="020B0604020202020204" pitchFamily="34" charset="0"/>
              <a:buChar char="•"/>
            </a:pPr>
            <a:r>
              <a:rPr lang="en-MY" sz="2800" dirty="0"/>
              <a:t>Emotional violence (OR=3.79, 95% CI 1.93 to 7.45)</a:t>
            </a:r>
          </a:p>
          <a:p>
            <a:pPr marL="403225" indent="-403225">
              <a:buFont typeface="Arial" panose="020B0604020202020204" pitchFamily="34" charset="0"/>
              <a:buChar char="•"/>
            </a:pPr>
            <a:r>
              <a:rPr lang="en-US" sz="2800" dirty="0"/>
              <a:t>Unplanned pregnancy (OR=3.32, 95% CI 2.35 to 4.69)</a:t>
            </a:r>
          </a:p>
          <a:p>
            <a:pPr marL="403225" indent="-403225">
              <a:buFont typeface="Arial" panose="020B0604020202020204" pitchFamily="34" charset="0"/>
              <a:buChar char="•"/>
            </a:pPr>
            <a:r>
              <a:rPr lang="en-US" sz="2800" dirty="0"/>
              <a:t>Lack of family support during confinement (OR=1.79, 95% CI 1.12 </a:t>
            </a:r>
            <a:r>
              <a:rPr lang="en-MY" sz="2800" dirty="0"/>
              <a:t>to 2.87)</a:t>
            </a:r>
          </a:p>
          <a:p>
            <a:pPr marL="403225" indent="-403225">
              <a:buFont typeface="Arial" panose="020B0604020202020204" pitchFamily="34" charset="0"/>
              <a:buChar char="•"/>
            </a:pPr>
            <a:r>
              <a:rPr lang="en-MY" sz="2800" dirty="0"/>
              <a:t>P</a:t>
            </a:r>
            <a:r>
              <a:rPr lang="en-US" sz="2800" dirty="0" err="1"/>
              <a:t>artner’s</a:t>
            </a:r>
            <a:r>
              <a:rPr lang="en-US" sz="2800" dirty="0"/>
              <a:t> use of alcohol (OR=1.59, 95% CI 1.07 to 2.35)</a:t>
            </a:r>
          </a:p>
          <a:p>
            <a:pPr marL="403225" indent="-403225">
              <a:buFont typeface="Arial" panose="020B0604020202020204" pitchFamily="34" charset="0"/>
              <a:buChar char="•"/>
            </a:pPr>
            <a:r>
              <a:rPr lang="en-US" sz="2800" dirty="0"/>
              <a:t>Low income household (OR=2.99, 95% CI 1.63 to 5.49)</a:t>
            </a:r>
            <a:endParaRPr lang="en-MY" sz="2800" dirty="0"/>
          </a:p>
          <a:p>
            <a:endParaRPr lang="en-MY" dirty="0"/>
          </a:p>
        </p:txBody>
      </p:sp>
      <p:sp>
        <p:nvSpPr>
          <p:cNvPr id="8" name="TextBox 7">
            <a:extLst>
              <a:ext uri="{FF2B5EF4-FFF2-40B4-BE49-F238E27FC236}">
                <a16:creationId xmlns:a16="http://schemas.microsoft.com/office/drawing/2014/main" id="{F40F2EF2-5B88-4271-82D7-682129B7918A}"/>
              </a:ext>
            </a:extLst>
          </p:cNvPr>
          <p:cNvSpPr txBox="1"/>
          <p:nvPr/>
        </p:nvSpPr>
        <p:spPr>
          <a:xfrm>
            <a:off x="380999" y="6278973"/>
            <a:ext cx="12006943" cy="523220"/>
          </a:xfrm>
          <a:prstGeom prst="rect">
            <a:avLst/>
          </a:prstGeom>
          <a:noFill/>
        </p:spPr>
        <p:txBody>
          <a:bodyPr wrap="square" rtlCol="0">
            <a:spAutoFit/>
          </a:bodyPr>
          <a:lstStyle/>
          <a:p>
            <a:r>
              <a:rPr lang="en-US" sz="1400" dirty="0"/>
              <a:t>141. Ahmad N, </a:t>
            </a:r>
            <a:r>
              <a:rPr lang="en-US" sz="1400" dirty="0" err="1"/>
              <a:t>Silim</a:t>
            </a:r>
            <a:r>
              <a:rPr lang="en-US" sz="1400" dirty="0"/>
              <a:t> U, A R, et al. Postnatal depression and intimate partner violence: a nationwide clinic-based cross-sectional study in Malaysia. BMJ Open. </a:t>
            </a:r>
          </a:p>
          <a:p>
            <a:r>
              <a:rPr lang="en-US" sz="1400" dirty="0"/>
              <a:t>         2018;8(5):e020649.</a:t>
            </a:r>
          </a:p>
        </p:txBody>
      </p:sp>
    </p:spTree>
    <p:extLst>
      <p:ext uri="{BB962C8B-B14F-4D97-AF65-F5344CB8AC3E}">
        <p14:creationId xmlns:p14="http://schemas.microsoft.com/office/powerpoint/2010/main" val="4334853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xfrm>
            <a:off x="838201" y="335095"/>
            <a:ext cx="10763080" cy="1332574"/>
          </a:xfrm>
          <a:solidFill>
            <a:srgbClr val="FFC000"/>
          </a:solidFill>
        </p:spPr>
        <p:txBody>
          <a:bodyPr/>
          <a:lstStyle/>
          <a:p>
            <a:pPr algn="ctr"/>
            <a:r>
              <a:rPr lang="en-MY" b="1" dirty="0"/>
              <a:t>To screen or not to screen?</a:t>
            </a:r>
            <a:endParaRPr lang="en-US" b="1" dirty="0"/>
          </a:p>
        </p:txBody>
      </p:sp>
      <p:sp>
        <p:nvSpPr>
          <p:cNvPr id="6" name="Content Placeholder 5">
            <a:extLst>
              <a:ext uri="{FF2B5EF4-FFF2-40B4-BE49-F238E27FC236}">
                <a16:creationId xmlns:a16="http://schemas.microsoft.com/office/drawing/2014/main" id="{2F98DB49-F9D0-4EF4-A788-C3DD82AE81A4}"/>
              </a:ext>
            </a:extLst>
          </p:cNvPr>
          <p:cNvSpPr>
            <a:spLocks noGrp="1"/>
          </p:cNvSpPr>
          <p:nvPr>
            <p:ph idx="1"/>
          </p:nvPr>
        </p:nvSpPr>
        <p:spPr>
          <a:xfrm>
            <a:off x="838200" y="1667669"/>
            <a:ext cx="10515600" cy="4509294"/>
          </a:xfrm>
          <a:solidFill>
            <a:schemeClr val="bg2"/>
          </a:solidFill>
        </p:spPr>
        <p:txBody>
          <a:bodyPr>
            <a:noAutofit/>
          </a:bodyPr>
          <a:lstStyle/>
          <a:p>
            <a:pPr marL="0" indent="0">
              <a:buNone/>
            </a:pPr>
            <a:endParaRPr lang="en-US" sz="800" dirty="0"/>
          </a:p>
          <a:p>
            <a:pPr marL="0" indent="0">
              <a:buNone/>
            </a:pPr>
            <a:r>
              <a:rPr lang="en-US" sz="3200" dirty="0"/>
              <a:t>Depression among perinatal women are not readily </a:t>
            </a:r>
            <a:r>
              <a:rPr lang="en-US" sz="3200" dirty="0" err="1"/>
              <a:t>recognised</a:t>
            </a:r>
            <a:r>
              <a:rPr lang="en-US" sz="3200" dirty="0"/>
              <a:t> and mostly underdiagnosed due to multiple help-seeking barriers.</a:t>
            </a:r>
            <a:r>
              <a:rPr lang="en-US" sz="3200" baseline="30000" dirty="0"/>
              <a:t>154, level III</a:t>
            </a:r>
          </a:p>
          <a:p>
            <a:pPr marL="0" indent="0">
              <a:buNone/>
            </a:pPr>
            <a:endParaRPr lang="en-US" sz="700" baseline="30000" dirty="0"/>
          </a:p>
          <a:p>
            <a:pPr marL="0" indent="0">
              <a:buNone/>
            </a:pPr>
            <a:r>
              <a:rPr lang="en-US" sz="3200" dirty="0"/>
              <a:t>A systematic review of six RCTs showed that screening </a:t>
            </a:r>
            <a:r>
              <a:rPr lang="en-US" sz="3200" dirty="0" err="1"/>
              <a:t>programmes</a:t>
            </a:r>
            <a:r>
              <a:rPr lang="en-US" sz="3200" dirty="0"/>
              <a:t> for perinatal women with or without additional treatment components reduced risk of depression at 3 - 5 months follow-up by 18% to 59% compared with no screening. </a:t>
            </a: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0" y="177278"/>
            <a:ext cx="854190" cy="1332574"/>
          </a:xfrm>
          <a:prstGeom prst="rect">
            <a:avLst/>
          </a:prstGeom>
          <a:effectLst>
            <a:outerShdw blurRad="50800" dist="38100" dir="18900000" algn="bl" rotWithShape="0">
              <a:prstClr val="black">
                <a:alpha val="40000"/>
              </a:prstClr>
            </a:outerShdw>
            <a:softEdge rad="0"/>
          </a:effectLst>
        </p:spPr>
      </p:pic>
      <p:sp>
        <p:nvSpPr>
          <p:cNvPr id="2" name="TextBox 1">
            <a:extLst>
              <a:ext uri="{FF2B5EF4-FFF2-40B4-BE49-F238E27FC236}">
                <a16:creationId xmlns:a16="http://schemas.microsoft.com/office/drawing/2014/main" id="{D899CAA1-D879-4F47-B011-F2D11D16C7A8}"/>
              </a:ext>
            </a:extLst>
          </p:cNvPr>
          <p:cNvSpPr txBox="1"/>
          <p:nvPr/>
        </p:nvSpPr>
        <p:spPr>
          <a:xfrm>
            <a:off x="590719" y="6334780"/>
            <a:ext cx="11010561" cy="523220"/>
          </a:xfrm>
          <a:prstGeom prst="rect">
            <a:avLst/>
          </a:prstGeom>
          <a:noFill/>
        </p:spPr>
        <p:txBody>
          <a:bodyPr wrap="square" rtlCol="0">
            <a:spAutoFit/>
          </a:bodyPr>
          <a:lstStyle/>
          <a:p>
            <a:r>
              <a:rPr lang="en-US" sz="1400" dirty="0"/>
              <a:t>154. Dennis CL, Chung-Lee L. Postpartum depression help-seeking barriers and maternal treatment preferences: a qualitative systematic review. Birth. </a:t>
            </a:r>
          </a:p>
          <a:p>
            <a:r>
              <a:rPr lang="en-US" sz="1400" dirty="0"/>
              <a:t>         2006;33(4):323-331.</a:t>
            </a:r>
          </a:p>
        </p:txBody>
      </p:sp>
    </p:spTree>
    <p:extLst>
      <p:ext uri="{BB962C8B-B14F-4D97-AF65-F5344CB8AC3E}">
        <p14:creationId xmlns:p14="http://schemas.microsoft.com/office/powerpoint/2010/main" val="3749790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xfrm>
            <a:off x="838200" y="335095"/>
            <a:ext cx="10744200" cy="1332574"/>
          </a:xfrm>
          <a:solidFill>
            <a:srgbClr val="FFC000"/>
          </a:solidFill>
        </p:spPr>
        <p:txBody>
          <a:bodyPr/>
          <a:lstStyle/>
          <a:p>
            <a:pPr algn="ctr"/>
            <a:r>
              <a:rPr lang="en-MY" b="1" dirty="0"/>
              <a:t>EPDS 10 item as a screening tool</a:t>
            </a:r>
            <a:endParaRPr lang="en-US" b="1" dirty="0"/>
          </a:p>
        </p:txBody>
      </p:sp>
      <p:sp>
        <p:nvSpPr>
          <p:cNvPr id="6" name="Content Placeholder 5">
            <a:extLst>
              <a:ext uri="{FF2B5EF4-FFF2-40B4-BE49-F238E27FC236}">
                <a16:creationId xmlns:a16="http://schemas.microsoft.com/office/drawing/2014/main" id="{2F98DB49-F9D0-4EF4-A788-C3DD82AE81A4}"/>
              </a:ext>
            </a:extLst>
          </p:cNvPr>
          <p:cNvSpPr>
            <a:spLocks noGrp="1"/>
          </p:cNvSpPr>
          <p:nvPr>
            <p:ph idx="1"/>
          </p:nvPr>
        </p:nvSpPr>
        <p:spPr>
          <a:xfrm>
            <a:off x="838200" y="1667669"/>
            <a:ext cx="10515600" cy="4509294"/>
          </a:xfrm>
          <a:solidFill>
            <a:schemeClr val="bg2"/>
          </a:solidFill>
        </p:spPr>
        <p:txBody>
          <a:bodyPr>
            <a:noAutofit/>
          </a:bodyPr>
          <a:lstStyle/>
          <a:p>
            <a:pPr marL="0" indent="0">
              <a:buNone/>
            </a:pPr>
            <a:endParaRPr lang="en-US" sz="3200" dirty="0"/>
          </a:p>
          <a:p>
            <a:pPr marL="0" indent="0">
              <a:buNone/>
            </a:pPr>
            <a:r>
              <a:rPr lang="en-US" sz="3200" dirty="0"/>
              <a:t>The most widely used screening tool is EPDS. </a:t>
            </a:r>
            <a:endParaRPr lang="en-MY" sz="3200" dirty="0"/>
          </a:p>
          <a:p>
            <a:pPr marL="0" indent="0">
              <a:buNone/>
            </a:pPr>
            <a:endParaRPr lang="en-US" sz="800" dirty="0"/>
          </a:p>
          <a:p>
            <a:pPr marL="0" indent="0">
              <a:buNone/>
            </a:pPr>
            <a:r>
              <a:rPr lang="en-US" sz="3200" dirty="0"/>
              <a:t>At the cut-off 13 of the English-version, its sensitivity and specificity ranged from 0.67 to 1.00 and 0.87 to 0.99 respectively.</a:t>
            </a:r>
            <a:r>
              <a:rPr lang="en-US" sz="3200" baseline="30000" dirty="0"/>
              <a:t>155, level III.</a:t>
            </a:r>
          </a:p>
          <a:p>
            <a:pPr marL="0" indent="0">
              <a:buNone/>
            </a:pPr>
            <a:endParaRPr lang="en-US" sz="800" dirty="0"/>
          </a:p>
          <a:p>
            <a:pPr marL="0" indent="0">
              <a:buNone/>
            </a:pPr>
            <a:r>
              <a:rPr lang="en-US" sz="3200" dirty="0"/>
              <a:t>Malay-language EPDS has been validated with a sensitivity of 0.727and specificity of 0.92 at the cut-off 12.</a:t>
            </a:r>
            <a:r>
              <a:rPr lang="en-US" sz="3200" baseline="30000" dirty="0"/>
              <a:t>136, level III</a:t>
            </a:r>
            <a:endParaRPr lang="en-MY" sz="3200" baseline="30000" dirty="0"/>
          </a:p>
        </p:txBody>
      </p:sp>
      <p:sp>
        <p:nvSpPr>
          <p:cNvPr id="7" name="TextBox 6">
            <a:extLst>
              <a:ext uri="{FF2B5EF4-FFF2-40B4-BE49-F238E27FC236}">
                <a16:creationId xmlns:a16="http://schemas.microsoft.com/office/drawing/2014/main" id="{224D7CFC-B824-4EF7-B9AD-D438F3599F8F}"/>
              </a:ext>
            </a:extLst>
          </p:cNvPr>
          <p:cNvSpPr txBox="1"/>
          <p:nvPr/>
        </p:nvSpPr>
        <p:spPr>
          <a:xfrm>
            <a:off x="1" y="5903893"/>
            <a:ext cx="12191999" cy="954107"/>
          </a:xfrm>
          <a:prstGeom prst="rect">
            <a:avLst/>
          </a:prstGeom>
          <a:noFill/>
        </p:spPr>
        <p:txBody>
          <a:bodyPr wrap="square" rtlCol="0">
            <a:spAutoFit/>
          </a:bodyPr>
          <a:lstStyle/>
          <a:p>
            <a:r>
              <a:rPr lang="en-US" sz="1400" dirty="0"/>
              <a:t>136. Abdul Kadir A, </a:t>
            </a:r>
            <a:r>
              <a:rPr lang="en-US" sz="1400" dirty="0" err="1"/>
              <a:t>Nordin</a:t>
            </a:r>
            <a:r>
              <a:rPr lang="en-US" sz="1400" dirty="0"/>
              <a:t> R, Ismail S, et al. Validation of the Malay Version of Edinburgh Postnatal Depression Scale for Postnatal Women in Kelantan, </a:t>
            </a:r>
            <a:r>
              <a:rPr lang="fi-FI" sz="1400" dirty="0"/>
              <a:t>Malaysia. Asia     </a:t>
            </a:r>
          </a:p>
          <a:p>
            <a:r>
              <a:rPr lang="fi-FI" sz="1400" dirty="0"/>
              <a:t>         Pac Fam Med 2004;3(1-2): 9-18.</a:t>
            </a:r>
          </a:p>
          <a:p>
            <a:r>
              <a:rPr lang="en-US" sz="1400" dirty="0"/>
              <a:t>155. O'Connor E, </a:t>
            </a:r>
            <a:r>
              <a:rPr lang="en-US" sz="1400" dirty="0" err="1"/>
              <a:t>Rossom</a:t>
            </a:r>
            <a:r>
              <a:rPr lang="en-US" sz="1400" dirty="0"/>
              <a:t> RC, Henninger M, et al. Primary Care Screening for and Treatment of Depression in Pregnant and Postpartum Women: Evidence Report and </a:t>
            </a:r>
          </a:p>
          <a:p>
            <a:r>
              <a:rPr lang="en-US" sz="1400" dirty="0"/>
              <a:t>         Systematic Review for the US Preventive Services Task Force. JAMA. 2016;315(4):388-406.</a:t>
            </a:r>
            <a:r>
              <a:rPr kumimoji="0" lang="en-US" sz="1400" b="0" i="0" u="none" strike="noStrike" kern="1200" cap="none" spc="0" normalizeH="0" baseline="0" noProof="0" dirty="0">
                <a:ln>
                  <a:noFill/>
                </a:ln>
                <a:solidFill>
                  <a:srgbClr val="ED7D31">
                    <a:lumMod val="75000"/>
                  </a:srgbClr>
                </a:solidFill>
                <a:effectLst/>
                <a:uLnTx/>
                <a:uFillTx/>
                <a:latin typeface="Calibri" panose="020F0502020204030204"/>
                <a:ea typeface="+mn-ea"/>
                <a:cs typeface="+mn-cs"/>
              </a:rPr>
              <a:t> </a:t>
            </a: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15990" y="178032"/>
            <a:ext cx="854190" cy="1293693"/>
          </a:xfrm>
          <a:prstGeom prst="rect">
            <a:avLst/>
          </a:prstGeom>
          <a:effectLst>
            <a:outerShdw blurRad="50800" dist="38100" dir="18900000" algn="bl" rotWithShape="0">
              <a:prstClr val="black">
                <a:alpha val="40000"/>
              </a:prstClr>
            </a:outerShdw>
            <a:softEdge rad="0"/>
          </a:effectLst>
        </p:spPr>
      </p:pic>
    </p:spTree>
    <p:extLst>
      <p:ext uri="{BB962C8B-B14F-4D97-AF65-F5344CB8AC3E}">
        <p14:creationId xmlns:p14="http://schemas.microsoft.com/office/powerpoint/2010/main" val="33594480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xfrm>
            <a:off x="938274" y="335095"/>
            <a:ext cx="10644126" cy="1332574"/>
          </a:xfrm>
          <a:solidFill>
            <a:srgbClr val="FFC000"/>
          </a:solidFill>
        </p:spPr>
        <p:txBody>
          <a:bodyPr/>
          <a:lstStyle/>
          <a:p>
            <a:r>
              <a:rPr lang="en-MY" b="1" dirty="0"/>
              <a:t>			Brief Screening Tools </a:t>
            </a:r>
            <a:endParaRPr lang="en-US" b="1"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graphicFrame>
        <p:nvGraphicFramePr>
          <p:cNvPr id="8" name="Table 4">
            <a:extLst>
              <a:ext uri="{FF2B5EF4-FFF2-40B4-BE49-F238E27FC236}">
                <a16:creationId xmlns:a16="http://schemas.microsoft.com/office/drawing/2014/main" id="{70002FC4-4B27-4302-AE8F-3A53543DE029}"/>
              </a:ext>
            </a:extLst>
          </p:cNvPr>
          <p:cNvGraphicFramePr>
            <a:graphicFrameLocks/>
          </p:cNvGraphicFramePr>
          <p:nvPr>
            <p:extLst>
              <p:ext uri="{D42A27DB-BD31-4B8C-83A1-F6EECF244321}">
                <p14:modId xmlns:p14="http://schemas.microsoft.com/office/powerpoint/2010/main" val="2082261568"/>
              </p:ext>
            </p:extLst>
          </p:nvPr>
        </p:nvGraphicFramePr>
        <p:xfrm>
          <a:off x="1210417" y="1858963"/>
          <a:ext cx="10143383" cy="4318000"/>
        </p:xfrm>
        <a:graphic>
          <a:graphicData uri="http://schemas.openxmlformats.org/drawingml/2006/table">
            <a:tbl>
              <a:tblPr firstRow="1" bandRow="1">
                <a:tableStyleId>{5C22544A-7EE6-4342-B048-85BDC9FD1C3A}</a:tableStyleId>
              </a:tblPr>
              <a:tblGrid>
                <a:gridCol w="4870156">
                  <a:extLst>
                    <a:ext uri="{9D8B030D-6E8A-4147-A177-3AD203B41FA5}">
                      <a16:colId xmlns:a16="http://schemas.microsoft.com/office/drawing/2014/main" val="1256304000"/>
                    </a:ext>
                  </a:extLst>
                </a:gridCol>
                <a:gridCol w="5273227">
                  <a:extLst>
                    <a:ext uri="{9D8B030D-6E8A-4147-A177-3AD203B41FA5}">
                      <a16:colId xmlns:a16="http://schemas.microsoft.com/office/drawing/2014/main" val="352024521"/>
                    </a:ext>
                  </a:extLst>
                </a:gridCol>
              </a:tblGrid>
              <a:tr h="370840">
                <a:tc>
                  <a:txBody>
                    <a:bodyPr/>
                    <a:lstStyle/>
                    <a:p>
                      <a:r>
                        <a:rPr lang="en-MY" dirty="0" err="1"/>
                        <a:t>Whooley’s</a:t>
                      </a:r>
                      <a:r>
                        <a:rPr lang="en-MY" dirty="0"/>
                        <a:t> Question</a:t>
                      </a:r>
                    </a:p>
                  </a:txBody>
                  <a:tcPr>
                    <a:solidFill>
                      <a:schemeClr val="accent2">
                        <a:lumMod val="50000"/>
                      </a:schemeClr>
                    </a:solidFill>
                  </a:tcPr>
                </a:tc>
                <a:tc>
                  <a:txBody>
                    <a:bodyPr/>
                    <a:lstStyle/>
                    <a:p>
                      <a:r>
                        <a:rPr lang="en-MY" dirty="0"/>
                        <a:t>Patient Health Question (PHQ)</a:t>
                      </a:r>
                    </a:p>
                  </a:txBody>
                  <a:tcPr>
                    <a:solidFill>
                      <a:schemeClr val="accent2">
                        <a:lumMod val="50000"/>
                      </a:schemeClr>
                    </a:solidFill>
                  </a:tcPr>
                </a:tc>
                <a:extLst>
                  <a:ext uri="{0D108BD9-81ED-4DB2-BD59-A6C34878D82A}">
                    <a16:rowId xmlns:a16="http://schemas.microsoft.com/office/drawing/2014/main" val="2910136402"/>
                  </a:ext>
                </a:extLst>
              </a:tr>
              <a:tr h="370840">
                <a:tc>
                  <a:txBody>
                    <a:bodyPr/>
                    <a:lstStyle/>
                    <a:p>
                      <a:r>
                        <a:rPr lang="en-MY" dirty="0"/>
                        <a:t>2 Questions</a:t>
                      </a:r>
                    </a:p>
                    <a:p>
                      <a:endParaRPr lang="en-MY" dirty="0"/>
                    </a:p>
                  </a:txBody>
                  <a:tcPr>
                    <a:solidFill>
                      <a:schemeClr val="accent2">
                        <a:lumMod val="20000"/>
                        <a:lumOff val="80000"/>
                      </a:schemeClr>
                    </a:solidFill>
                  </a:tcPr>
                </a:tc>
                <a:tc>
                  <a:txBody>
                    <a:bodyPr/>
                    <a:lstStyle/>
                    <a:p>
                      <a:r>
                        <a:rPr lang="en-MY" dirty="0"/>
                        <a:t>2 Questions</a:t>
                      </a:r>
                    </a:p>
                  </a:txBody>
                  <a:tcPr>
                    <a:solidFill>
                      <a:schemeClr val="accent2">
                        <a:lumMod val="20000"/>
                        <a:lumOff val="80000"/>
                      </a:schemeClr>
                    </a:solidFill>
                  </a:tcPr>
                </a:tc>
                <a:extLst>
                  <a:ext uri="{0D108BD9-81ED-4DB2-BD59-A6C34878D82A}">
                    <a16:rowId xmlns:a16="http://schemas.microsoft.com/office/drawing/2014/main" val="2177963913"/>
                  </a:ext>
                </a:extLst>
              </a:tr>
              <a:tr h="370840">
                <a:tc>
                  <a:txBody>
                    <a:bodyPr/>
                    <a:lstStyle/>
                    <a:p>
                      <a:r>
                        <a:rPr lang="en-MY" dirty="0"/>
                        <a:t>Duration of past 1 month</a:t>
                      </a:r>
                    </a:p>
                  </a:txBody>
                  <a:tcPr>
                    <a:solidFill>
                      <a:schemeClr val="accent2">
                        <a:lumMod val="40000"/>
                        <a:lumOff val="60000"/>
                      </a:schemeClr>
                    </a:solidFill>
                  </a:tcPr>
                </a:tc>
                <a:tc>
                  <a:txBody>
                    <a:bodyPr/>
                    <a:lstStyle/>
                    <a:p>
                      <a:r>
                        <a:rPr lang="en-MY" dirty="0"/>
                        <a:t>Duration of past 2 weeks</a:t>
                      </a:r>
                    </a:p>
                  </a:txBody>
                  <a:tcPr>
                    <a:solidFill>
                      <a:schemeClr val="accent2">
                        <a:lumMod val="40000"/>
                        <a:lumOff val="60000"/>
                      </a:schemeClr>
                    </a:solidFill>
                  </a:tcPr>
                </a:tc>
                <a:extLst>
                  <a:ext uri="{0D108BD9-81ED-4DB2-BD59-A6C34878D82A}">
                    <a16:rowId xmlns:a16="http://schemas.microsoft.com/office/drawing/2014/main" val="2074000316"/>
                  </a:ext>
                </a:extLst>
              </a:tr>
              <a:tr h="370840">
                <a:tc>
                  <a:txBody>
                    <a:bodyPr/>
                    <a:lstStyle/>
                    <a:p>
                      <a:r>
                        <a:rPr lang="en-MY" dirty="0"/>
                        <a:t>Yes or No Response</a:t>
                      </a:r>
                    </a:p>
                  </a:txBody>
                  <a:tcPr>
                    <a:solidFill>
                      <a:schemeClr val="accent2">
                        <a:lumMod val="20000"/>
                        <a:lumOff val="80000"/>
                      </a:schemeClr>
                    </a:solidFill>
                  </a:tcPr>
                </a:tc>
                <a:tc>
                  <a:txBody>
                    <a:bodyPr/>
                    <a:lstStyle/>
                    <a:p>
                      <a:r>
                        <a:rPr lang="en-MY" dirty="0"/>
                        <a:t>Likert Scoring Response</a:t>
                      </a:r>
                    </a:p>
                  </a:txBody>
                  <a:tcPr>
                    <a:solidFill>
                      <a:schemeClr val="accent2">
                        <a:lumMod val="20000"/>
                        <a:lumOff val="80000"/>
                      </a:schemeClr>
                    </a:solidFill>
                  </a:tcPr>
                </a:tc>
                <a:extLst>
                  <a:ext uri="{0D108BD9-81ED-4DB2-BD59-A6C34878D82A}">
                    <a16:rowId xmlns:a16="http://schemas.microsoft.com/office/drawing/2014/main" val="3391168962"/>
                  </a:ext>
                </a:extLst>
              </a:tr>
              <a:tr h="370840">
                <a:tc>
                  <a:txBody>
                    <a:bodyPr/>
                    <a:lstStyle/>
                    <a:p>
                      <a:r>
                        <a:rPr lang="en-MY" dirty="0"/>
                        <a:t>Interviewer-rated: health professionals need to be trained to ask sensitively</a:t>
                      </a:r>
                    </a:p>
                  </a:txBody>
                  <a:tcPr>
                    <a:solidFill>
                      <a:schemeClr val="accent2">
                        <a:lumMod val="40000"/>
                        <a:lumOff val="60000"/>
                      </a:schemeClr>
                    </a:solidFill>
                  </a:tcPr>
                </a:tc>
                <a:tc>
                  <a:txBody>
                    <a:bodyPr/>
                    <a:lstStyle/>
                    <a:p>
                      <a:r>
                        <a:rPr lang="en-MY" dirty="0"/>
                        <a:t>Self-rated</a:t>
                      </a:r>
                    </a:p>
                  </a:txBody>
                  <a:tcPr>
                    <a:solidFill>
                      <a:schemeClr val="accent2">
                        <a:lumMod val="40000"/>
                        <a:lumOff val="60000"/>
                      </a:schemeClr>
                    </a:solidFill>
                  </a:tcPr>
                </a:tc>
                <a:extLst>
                  <a:ext uri="{0D108BD9-81ED-4DB2-BD59-A6C34878D82A}">
                    <a16:rowId xmlns:a16="http://schemas.microsoft.com/office/drawing/2014/main" val="2560463370"/>
                  </a:ext>
                </a:extLst>
              </a:tr>
              <a:tr h="370840">
                <a:tc>
                  <a:txBody>
                    <a:bodyPr/>
                    <a:lstStyle/>
                    <a:p>
                      <a:r>
                        <a:rPr lang="en-US" dirty="0"/>
                        <a:t>Sensitivity in antenatal women is 0.23 </a:t>
                      </a:r>
                    </a:p>
                    <a:p>
                      <a:r>
                        <a:rPr lang="en-US" dirty="0"/>
                        <a:t>and in postpartum is 1.00.  </a:t>
                      </a:r>
                      <a:endParaRPr lang="en-MY" dirty="0"/>
                    </a:p>
                  </a:txBody>
                  <a:tcPr>
                    <a:solidFill>
                      <a:schemeClr val="accent2">
                        <a:lumMod val="20000"/>
                        <a:lumOff val="80000"/>
                      </a:schemeClr>
                    </a:solidFill>
                  </a:tcPr>
                </a:tc>
                <a:tc>
                  <a:txBody>
                    <a:bodyPr/>
                    <a:lstStyle/>
                    <a:p>
                      <a:r>
                        <a:rPr lang="en-US" dirty="0"/>
                        <a:t>Sensitivity in perinatal women is 0.62 to 0.77</a:t>
                      </a:r>
                      <a:endParaRPr lang="en-MY" dirty="0"/>
                    </a:p>
                  </a:txBody>
                  <a:tcPr>
                    <a:solidFill>
                      <a:schemeClr val="accent2">
                        <a:lumMod val="20000"/>
                        <a:lumOff val="80000"/>
                      </a:schemeClr>
                    </a:solidFill>
                  </a:tcPr>
                </a:tc>
                <a:extLst>
                  <a:ext uri="{0D108BD9-81ED-4DB2-BD59-A6C34878D82A}">
                    <a16:rowId xmlns:a16="http://schemas.microsoft.com/office/drawing/2014/main" val="111254017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Specificity in antenatal women is 0.94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and in postpartum is 0.44.</a:t>
                      </a:r>
                      <a:endParaRPr lang="en-MY" dirty="0"/>
                    </a:p>
                    <a:p>
                      <a:endParaRPr lang="en-MY" dirty="0"/>
                    </a:p>
                  </a:txBody>
                  <a:tcPr>
                    <a:solidFill>
                      <a:schemeClr val="accent2">
                        <a:lumMod val="40000"/>
                        <a:lumOff val="60000"/>
                      </a:schemeClr>
                    </a:solidFill>
                  </a:tcPr>
                </a:tc>
                <a:tc>
                  <a:txBody>
                    <a:bodyPr/>
                    <a:lstStyle/>
                    <a:p>
                      <a:r>
                        <a:rPr lang="en-US" dirty="0"/>
                        <a:t>Specificity in perinatal women is 0.59 to 0.88</a:t>
                      </a:r>
                      <a:endParaRPr lang="en-MY" dirty="0"/>
                    </a:p>
                    <a:p>
                      <a:endParaRPr lang="en-MY" dirty="0"/>
                    </a:p>
                  </a:txBody>
                  <a:tcPr>
                    <a:solidFill>
                      <a:schemeClr val="accent2">
                        <a:lumMod val="40000"/>
                        <a:lumOff val="60000"/>
                      </a:schemeClr>
                    </a:solidFill>
                  </a:tcPr>
                </a:tc>
                <a:extLst>
                  <a:ext uri="{0D108BD9-81ED-4DB2-BD59-A6C34878D82A}">
                    <a16:rowId xmlns:a16="http://schemas.microsoft.com/office/drawing/2014/main" val="1376859722"/>
                  </a:ext>
                </a:extLst>
              </a:tr>
              <a:tr h="370840">
                <a:tc>
                  <a:txBody>
                    <a:bodyPr/>
                    <a:lstStyle/>
                    <a:p>
                      <a:r>
                        <a:rPr lang="en-MY" dirty="0"/>
                        <a:t>Validated in Malay</a:t>
                      </a:r>
                    </a:p>
                  </a:txBody>
                  <a:tcPr>
                    <a:solidFill>
                      <a:schemeClr val="accent2">
                        <a:lumMod val="20000"/>
                        <a:lumOff val="80000"/>
                      </a:schemeClr>
                    </a:solidFill>
                  </a:tcPr>
                </a:tc>
                <a:tc>
                  <a:txBody>
                    <a:bodyPr/>
                    <a:lstStyle/>
                    <a:p>
                      <a:r>
                        <a:rPr lang="en-MY" dirty="0"/>
                        <a:t>Validated in Malay as part of PHQ9</a:t>
                      </a:r>
                    </a:p>
                  </a:txBody>
                  <a:tcPr>
                    <a:solidFill>
                      <a:schemeClr val="accent2">
                        <a:lumMod val="20000"/>
                        <a:lumOff val="80000"/>
                      </a:schemeClr>
                    </a:solidFill>
                  </a:tcPr>
                </a:tc>
                <a:extLst>
                  <a:ext uri="{0D108BD9-81ED-4DB2-BD59-A6C34878D82A}">
                    <a16:rowId xmlns:a16="http://schemas.microsoft.com/office/drawing/2014/main" val="3107879879"/>
                  </a:ext>
                </a:extLst>
              </a:tr>
            </a:tbl>
          </a:graphicData>
        </a:graphic>
      </p:graphicFrame>
    </p:spTree>
    <p:extLst>
      <p:ext uri="{BB962C8B-B14F-4D97-AF65-F5344CB8AC3E}">
        <p14:creationId xmlns:p14="http://schemas.microsoft.com/office/powerpoint/2010/main" val="6033292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xfrm>
            <a:off x="938274" y="335095"/>
            <a:ext cx="10610194" cy="1332574"/>
          </a:xfrm>
          <a:solidFill>
            <a:srgbClr val="FFC000"/>
          </a:solidFill>
        </p:spPr>
        <p:txBody>
          <a:bodyPr/>
          <a:lstStyle/>
          <a:p>
            <a:r>
              <a:rPr lang="en-MY" b="1" dirty="0"/>
              <a:t>			2-stage screening</a:t>
            </a:r>
            <a:endParaRPr lang="en-US" b="1" dirty="0"/>
          </a:p>
        </p:txBody>
      </p:sp>
      <p:graphicFrame>
        <p:nvGraphicFramePr>
          <p:cNvPr id="4" name="Content Placeholder 3">
            <a:extLst>
              <a:ext uri="{FF2B5EF4-FFF2-40B4-BE49-F238E27FC236}">
                <a16:creationId xmlns:a16="http://schemas.microsoft.com/office/drawing/2014/main" id="{68640428-ADAF-4699-93F8-9E624F84424B}"/>
              </a:ext>
            </a:extLst>
          </p:cNvPr>
          <p:cNvGraphicFramePr>
            <a:graphicFrameLocks noGrp="1"/>
          </p:cNvGraphicFramePr>
          <p:nvPr>
            <p:ph idx="1"/>
            <p:extLst>
              <p:ext uri="{D42A27DB-BD31-4B8C-83A1-F6EECF244321}">
                <p14:modId xmlns:p14="http://schemas.microsoft.com/office/powerpoint/2010/main" val="2620315266"/>
              </p:ext>
            </p:extLst>
          </p:nvPr>
        </p:nvGraphicFramePr>
        <p:xfrm>
          <a:off x="367862" y="3636579"/>
          <a:ext cx="9869214" cy="25119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7">
            <a:extLst>
              <a:ext uri="{BEBA8EAE-BF5A-486C-A8C5-ECC9F3942E4B}">
                <a14:imgProps xmlns:a14="http://schemas.microsoft.com/office/drawing/2010/main">
                  <a14:imgLayer r:embed="rId8">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
        <p:nvSpPr>
          <p:cNvPr id="8" name="Content Placeholder 5">
            <a:extLst>
              <a:ext uri="{FF2B5EF4-FFF2-40B4-BE49-F238E27FC236}">
                <a16:creationId xmlns:a16="http://schemas.microsoft.com/office/drawing/2014/main" id="{DE7B9656-B057-4A80-B911-8158D2A4D7A4}"/>
              </a:ext>
            </a:extLst>
          </p:cNvPr>
          <p:cNvSpPr txBox="1">
            <a:spLocks/>
          </p:cNvSpPr>
          <p:nvPr/>
        </p:nvSpPr>
        <p:spPr>
          <a:xfrm>
            <a:off x="938274" y="1806304"/>
            <a:ext cx="10515600" cy="1963655"/>
          </a:xfrm>
          <a:prstGeom prst="rect">
            <a:avLst/>
          </a:prstGeom>
          <a:solidFill>
            <a:schemeClr val="bg2"/>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US" sz="3200" dirty="0"/>
          </a:p>
          <a:p>
            <a:pPr marL="0" indent="0">
              <a:buFont typeface="Arial" panose="020B0604020202020204" pitchFamily="34" charset="0"/>
              <a:buNone/>
            </a:pPr>
            <a:r>
              <a:rPr lang="en-US" sz="3200" dirty="0"/>
              <a:t>Brief screening tools e.g. PHQ-2 and </a:t>
            </a:r>
            <a:r>
              <a:rPr lang="en-US" sz="3200" dirty="0" err="1"/>
              <a:t>Whooley</a:t>
            </a:r>
            <a:r>
              <a:rPr lang="en-US" sz="3200" dirty="0"/>
              <a:t> Questions may be useful in a two-stage screening</a:t>
            </a:r>
          </a:p>
          <a:p>
            <a:pPr marL="0" indent="0">
              <a:buFont typeface="Arial" panose="020B0604020202020204" pitchFamily="34" charset="0"/>
              <a:buNone/>
            </a:pPr>
            <a:endParaRPr lang="en-US" sz="3200" dirty="0"/>
          </a:p>
        </p:txBody>
      </p:sp>
      <p:sp>
        <p:nvSpPr>
          <p:cNvPr id="9" name="TextBox 8">
            <a:extLst>
              <a:ext uri="{FF2B5EF4-FFF2-40B4-BE49-F238E27FC236}">
                <a16:creationId xmlns:a16="http://schemas.microsoft.com/office/drawing/2014/main" id="{9D8BDD36-F2C7-4C1C-8F32-7D68DE84DF76}"/>
              </a:ext>
            </a:extLst>
          </p:cNvPr>
          <p:cNvSpPr txBox="1"/>
          <p:nvPr/>
        </p:nvSpPr>
        <p:spPr>
          <a:xfrm flipH="1">
            <a:off x="9732580" y="4500100"/>
            <a:ext cx="1815888" cy="830997"/>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en-MY" sz="2400" dirty="0"/>
              <a:t>Psychiatric Assessment</a:t>
            </a:r>
          </a:p>
        </p:txBody>
      </p:sp>
    </p:spTree>
    <p:extLst>
      <p:ext uri="{BB962C8B-B14F-4D97-AF65-F5344CB8AC3E}">
        <p14:creationId xmlns:p14="http://schemas.microsoft.com/office/powerpoint/2010/main" val="22272410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xfrm>
            <a:off x="854190" y="335095"/>
            <a:ext cx="10739096" cy="1332574"/>
          </a:xfrm>
          <a:solidFill>
            <a:srgbClr val="FFC000"/>
          </a:solidFill>
        </p:spPr>
        <p:txBody>
          <a:bodyPr/>
          <a:lstStyle/>
          <a:p>
            <a:r>
              <a:rPr lang="en-MY" b="1" dirty="0"/>
              <a:t>			Time frame of Screening</a:t>
            </a:r>
            <a:endParaRPr lang="en-US" b="1"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0" y="193581"/>
            <a:ext cx="854190" cy="1346560"/>
          </a:xfrm>
          <a:prstGeom prst="rect">
            <a:avLst/>
          </a:prstGeom>
          <a:effectLst>
            <a:outerShdw blurRad="50800" dist="38100" dir="18900000" algn="bl" rotWithShape="0">
              <a:prstClr val="black">
                <a:alpha val="40000"/>
              </a:prstClr>
            </a:outerShdw>
            <a:softEdge rad="0"/>
          </a:effectLst>
        </p:spPr>
      </p:pic>
      <p:pic>
        <p:nvPicPr>
          <p:cNvPr id="8" name="Picture 7">
            <a:extLst>
              <a:ext uri="{FF2B5EF4-FFF2-40B4-BE49-F238E27FC236}">
                <a16:creationId xmlns:a16="http://schemas.microsoft.com/office/drawing/2014/main" id="{D2C6DB42-ADCE-40D3-913C-70E496484673}"/>
              </a:ext>
            </a:extLst>
          </p:cNvPr>
          <p:cNvPicPr>
            <a:picLocks noChangeAspect="1"/>
          </p:cNvPicPr>
          <p:nvPr/>
        </p:nvPicPr>
        <p:blipFill rotWithShape="1">
          <a:blip r:embed="rId4"/>
          <a:srcRect l="11040" t="39700" r="26095" b="5324"/>
          <a:stretch/>
        </p:blipFill>
        <p:spPr>
          <a:xfrm>
            <a:off x="1855421" y="1681655"/>
            <a:ext cx="9120190" cy="4486275"/>
          </a:xfrm>
          <a:prstGeom prst="rect">
            <a:avLst/>
          </a:prstGeom>
        </p:spPr>
      </p:pic>
    </p:spTree>
    <p:extLst>
      <p:ext uri="{BB962C8B-B14F-4D97-AF65-F5344CB8AC3E}">
        <p14:creationId xmlns:p14="http://schemas.microsoft.com/office/powerpoint/2010/main" val="2605980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xfrm>
            <a:off x="854190" y="335095"/>
            <a:ext cx="10739096" cy="1332574"/>
          </a:xfrm>
          <a:solidFill>
            <a:srgbClr val="FFC000"/>
          </a:solidFill>
        </p:spPr>
        <p:txBody>
          <a:bodyPr/>
          <a:lstStyle/>
          <a:p>
            <a:r>
              <a:rPr lang="en-MY" b="1" dirty="0"/>
              <a:t>	</a:t>
            </a:r>
            <a:r>
              <a:rPr lang="en-MY" dirty="0"/>
              <a:t>Diagnosis </a:t>
            </a:r>
            <a:endParaRPr lang="en-US" b="1"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0" y="227800"/>
            <a:ext cx="854190" cy="1254812"/>
          </a:xfrm>
          <a:prstGeom prst="rect">
            <a:avLst/>
          </a:prstGeom>
          <a:effectLst>
            <a:outerShdw blurRad="50800" dist="38100" dir="18900000" algn="bl" rotWithShape="0">
              <a:prstClr val="black">
                <a:alpha val="40000"/>
              </a:prstClr>
            </a:outerShdw>
            <a:softEdge rad="0"/>
          </a:effectLst>
        </p:spPr>
      </p:pic>
      <p:sp>
        <p:nvSpPr>
          <p:cNvPr id="9" name="Content Placeholder 2">
            <a:extLst>
              <a:ext uri="{FF2B5EF4-FFF2-40B4-BE49-F238E27FC236}">
                <a16:creationId xmlns:a16="http://schemas.microsoft.com/office/drawing/2014/main" id="{CA3BCADF-5DCF-4EBD-9341-FDEF51788D24}"/>
              </a:ext>
            </a:extLst>
          </p:cNvPr>
          <p:cNvSpPr txBox="1">
            <a:spLocks/>
          </p:cNvSpPr>
          <p:nvPr/>
        </p:nvSpPr>
        <p:spPr>
          <a:xfrm>
            <a:off x="650926" y="1971358"/>
            <a:ext cx="5181600" cy="435133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In DSM-5: Perinatal depression is </a:t>
            </a:r>
            <a:r>
              <a:rPr lang="en-US" b="1" dirty="0"/>
              <a:t>MDD with peripartum onset</a:t>
            </a:r>
            <a:r>
              <a:rPr lang="en-US" dirty="0"/>
              <a:t>.</a:t>
            </a:r>
            <a:r>
              <a:rPr lang="en-US" baseline="30000" dirty="0"/>
              <a:t>2</a:t>
            </a:r>
          </a:p>
          <a:p>
            <a:pPr marL="0" indent="0">
              <a:buFont typeface="Arial" panose="020B0604020202020204" pitchFamily="34" charset="0"/>
              <a:buNone/>
            </a:pPr>
            <a:endParaRPr lang="en-US" baseline="30000" dirty="0"/>
          </a:p>
          <a:p>
            <a:pPr marL="0" indent="0">
              <a:buNone/>
            </a:pPr>
            <a:r>
              <a:rPr lang="en-US" dirty="0"/>
              <a:t>In clinical practice and in many research studies, however, postpartum period is defined up to one year, and self-report measures are used to identify perinatal depression.</a:t>
            </a:r>
            <a:r>
              <a:rPr lang="en-US" baseline="30000" dirty="0"/>
              <a:t>151</a:t>
            </a:r>
          </a:p>
          <a:p>
            <a:pPr marL="0" indent="0">
              <a:buFont typeface="Arial" panose="020B0604020202020204" pitchFamily="34" charset="0"/>
              <a:buNone/>
            </a:pPr>
            <a:endParaRPr lang="en-US" baseline="30000" dirty="0"/>
          </a:p>
          <a:p>
            <a:pPr marL="0" indent="0" algn="r">
              <a:buNone/>
            </a:pPr>
            <a:r>
              <a:rPr lang="en-MY" b="1" dirty="0"/>
              <a:t>Severity</a:t>
            </a:r>
            <a:r>
              <a:rPr lang="en-MY" dirty="0"/>
              <a:t> categorised to</a:t>
            </a:r>
          </a:p>
        </p:txBody>
      </p:sp>
      <p:grpSp>
        <p:nvGrpSpPr>
          <p:cNvPr id="10" name="Group 9">
            <a:extLst>
              <a:ext uri="{FF2B5EF4-FFF2-40B4-BE49-F238E27FC236}">
                <a16:creationId xmlns:a16="http://schemas.microsoft.com/office/drawing/2014/main" id="{E0BDA756-18AC-4D16-8651-0E5C8CD0CBA8}"/>
              </a:ext>
            </a:extLst>
          </p:cNvPr>
          <p:cNvGrpSpPr/>
          <p:nvPr/>
        </p:nvGrpSpPr>
        <p:grpSpPr>
          <a:xfrm>
            <a:off x="5832526" y="1893923"/>
            <a:ext cx="5368874" cy="4528877"/>
            <a:chOff x="5645252" y="1902311"/>
            <a:chExt cx="5556148" cy="4528877"/>
          </a:xfrm>
        </p:grpSpPr>
        <p:pic>
          <p:nvPicPr>
            <p:cNvPr id="11" name="Graphic 10" descr="Pregnant lady">
              <a:extLst>
                <a:ext uri="{FF2B5EF4-FFF2-40B4-BE49-F238E27FC236}">
                  <a16:creationId xmlns:a16="http://schemas.microsoft.com/office/drawing/2014/main" id="{F2FAA1CA-04FE-4987-B716-586F1AB8028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185104" y="1902311"/>
              <a:ext cx="914400" cy="914400"/>
            </a:xfrm>
            <a:prstGeom prst="rect">
              <a:avLst/>
            </a:prstGeom>
          </p:spPr>
        </p:pic>
        <p:pic>
          <p:nvPicPr>
            <p:cNvPr id="12" name="Graphic 11" descr="Woman with baby">
              <a:extLst>
                <a:ext uri="{FF2B5EF4-FFF2-40B4-BE49-F238E27FC236}">
                  <a16:creationId xmlns:a16="http://schemas.microsoft.com/office/drawing/2014/main" id="{FF52033E-B806-4E64-8B1E-ED1B4B30A7C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0208343" y="1902311"/>
              <a:ext cx="914400" cy="914400"/>
            </a:xfrm>
            <a:prstGeom prst="rect">
              <a:avLst/>
            </a:prstGeom>
          </p:spPr>
        </p:pic>
        <p:pic>
          <p:nvPicPr>
            <p:cNvPr id="13" name="Graphic 12" descr="Pregnant lady">
              <a:extLst>
                <a:ext uri="{FF2B5EF4-FFF2-40B4-BE49-F238E27FC236}">
                  <a16:creationId xmlns:a16="http://schemas.microsoft.com/office/drawing/2014/main" id="{D9738A11-40EB-4008-AD2C-1A4F8D3A346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185104" y="3617401"/>
              <a:ext cx="914400" cy="914400"/>
            </a:xfrm>
            <a:prstGeom prst="rect">
              <a:avLst/>
            </a:prstGeom>
          </p:spPr>
        </p:pic>
        <p:pic>
          <p:nvPicPr>
            <p:cNvPr id="15" name="Graphic 14" descr="Woman with kid">
              <a:extLst>
                <a:ext uri="{FF2B5EF4-FFF2-40B4-BE49-F238E27FC236}">
                  <a16:creationId xmlns:a16="http://schemas.microsoft.com/office/drawing/2014/main" id="{BDB11975-1CE2-44A3-A7E0-C0E4EBA826B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0287000" y="3544094"/>
              <a:ext cx="914400" cy="914400"/>
            </a:xfrm>
            <a:prstGeom prst="rect">
              <a:avLst/>
            </a:prstGeom>
          </p:spPr>
        </p:pic>
        <p:sp>
          <p:nvSpPr>
            <p:cNvPr id="16" name="Oval 15">
              <a:extLst>
                <a:ext uri="{FF2B5EF4-FFF2-40B4-BE49-F238E27FC236}">
                  <a16:creationId xmlns:a16="http://schemas.microsoft.com/office/drawing/2014/main" id="{66D19CE0-44C1-4F63-BDBD-1DE02391EE28}"/>
                </a:ext>
              </a:extLst>
            </p:cNvPr>
            <p:cNvSpPr/>
            <p:nvPr/>
          </p:nvSpPr>
          <p:spPr>
            <a:xfrm>
              <a:off x="5645252" y="5397910"/>
              <a:ext cx="914400" cy="913990"/>
            </a:xfrm>
            <a:prstGeom prst="ellipse">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1800" b="0" i="0" u="none" strike="noStrike" kern="1200" cap="none" spc="0" normalizeH="0" baseline="0" noProof="0" dirty="0">
                  <a:ln>
                    <a:noFill/>
                  </a:ln>
                  <a:solidFill>
                    <a:prstClr val="white"/>
                  </a:solidFill>
                  <a:effectLst/>
                  <a:uLnTx/>
                  <a:uFillTx/>
                  <a:latin typeface="Calibri" panose="020F0502020204030204"/>
                  <a:ea typeface="+mn-ea"/>
                  <a:cs typeface="+mn-cs"/>
                </a:rPr>
                <a:t>Mild</a:t>
              </a:r>
            </a:p>
          </p:txBody>
        </p:sp>
        <p:sp>
          <p:nvSpPr>
            <p:cNvPr id="17" name="Oval 16">
              <a:extLst>
                <a:ext uri="{FF2B5EF4-FFF2-40B4-BE49-F238E27FC236}">
                  <a16:creationId xmlns:a16="http://schemas.microsoft.com/office/drawing/2014/main" id="{128FE33A-806A-43B8-B163-0B7176BBFE26}"/>
                </a:ext>
              </a:extLst>
            </p:cNvPr>
            <p:cNvSpPr/>
            <p:nvPr/>
          </p:nvSpPr>
          <p:spPr>
            <a:xfrm>
              <a:off x="7099504" y="4876800"/>
              <a:ext cx="1645674" cy="1518781"/>
            </a:xfrm>
            <a:prstGeom prst="ellipse">
              <a:avLst/>
            </a:prstGeom>
            <a:solidFill>
              <a:schemeClr val="tx1">
                <a:lumMod val="65000"/>
                <a:lumOff val="3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1800" b="0" i="0" u="none" strike="noStrike" kern="1200" cap="none" spc="0" normalizeH="0" baseline="0" noProof="0" dirty="0">
                  <a:ln>
                    <a:noFill/>
                  </a:ln>
                  <a:solidFill>
                    <a:prstClr val="white"/>
                  </a:solidFill>
                  <a:effectLst/>
                  <a:uLnTx/>
                  <a:uFillTx/>
                  <a:latin typeface="Calibri" panose="020F0502020204030204"/>
                  <a:ea typeface="+mn-ea"/>
                  <a:cs typeface="+mn-cs"/>
                </a:rPr>
                <a:t>Moderate</a:t>
              </a:r>
            </a:p>
          </p:txBody>
        </p:sp>
        <p:sp>
          <p:nvSpPr>
            <p:cNvPr id="18" name="Oval 17">
              <a:extLst>
                <a:ext uri="{FF2B5EF4-FFF2-40B4-BE49-F238E27FC236}">
                  <a16:creationId xmlns:a16="http://schemas.microsoft.com/office/drawing/2014/main" id="{4A130BC4-EB0A-40DF-95EF-AB4CE138B9CA}"/>
                </a:ext>
              </a:extLst>
            </p:cNvPr>
            <p:cNvSpPr/>
            <p:nvPr/>
          </p:nvSpPr>
          <p:spPr>
            <a:xfrm>
              <a:off x="9300088" y="4651089"/>
              <a:ext cx="1822655" cy="1780099"/>
            </a:xfrm>
            <a:prstGeom prst="ellipse">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1800" b="0" i="0" u="none" strike="noStrike" kern="1200" cap="none" spc="0" normalizeH="0" baseline="0" noProof="0" dirty="0">
                  <a:ln>
                    <a:noFill/>
                  </a:ln>
                  <a:solidFill>
                    <a:prstClr val="white"/>
                  </a:solidFill>
                  <a:effectLst/>
                  <a:uLnTx/>
                  <a:uFillTx/>
                  <a:latin typeface="Calibri" panose="020F0502020204030204"/>
                  <a:ea typeface="+mn-ea"/>
                  <a:cs typeface="+mn-cs"/>
                </a:rPr>
                <a:t>Severe</a:t>
              </a:r>
            </a:p>
          </p:txBody>
        </p:sp>
      </p:grpSp>
      <p:sp>
        <p:nvSpPr>
          <p:cNvPr id="19" name="Content Placeholder 5">
            <a:extLst>
              <a:ext uri="{FF2B5EF4-FFF2-40B4-BE49-F238E27FC236}">
                <a16:creationId xmlns:a16="http://schemas.microsoft.com/office/drawing/2014/main" id="{F74A74DC-296F-4F54-9830-20F641E19088}"/>
              </a:ext>
            </a:extLst>
          </p:cNvPr>
          <p:cNvSpPr txBox="1">
            <a:spLocks/>
          </p:cNvSpPr>
          <p:nvPr/>
        </p:nvSpPr>
        <p:spPr>
          <a:xfrm>
            <a:off x="6716105" y="1316861"/>
            <a:ext cx="4053303"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MY" dirty="0"/>
              <a:t> 	</a:t>
            </a:r>
          </a:p>
          <a:p>
            <a:pPr marL="0" indent="0" algn="ctr">
              <a:lnSpc>
                <a:spcPct val="100000"/>
              </a:lnSpc>
              <a:spcBef>
                <a:spcPts val="0"/>
              </a:spcBef>
              <a:buFont typeface="Arial" panose="020B0604020202020204" pitchFamily="34" charset="0"/>
              <a:buNone/>
            </a:pPr>
            <a:r>
              <a:rPr lang="en-MY" sz="2200" dirty="0"/>
              <a:t>DSM-5</a:t>
            </a:r>
          </a:p>
          <a:p>
            <a:pPr marL="0" indent="0" algn="ctr">
              <a:lnSpc>
                <a:spcPct val="100000"/>
              </a:lnSpc>
              <a:spcBef>
                <a:spcPts val="0"/>
              </a:spcBef>
              <a:buFont typeface="Arial" panose="020B0604020202020204" pitchFamily="34" charset="0"/>
              <a:buNone/>
            </a:pPr>
            <a:r>
              <a:rPr lang="en-MY" sz="2200" dirty="0"/>
              <a:t>symptoms occur in </a:t>
            </a:r>
          </a:p>
          <a:p>
            <a:pPr marL="0" indent="0" algn="ctr">
              <a:lnSpc>
                <a:spcPct val="100000"/>
              </a:lnSpc>
              <a:spcBef>
                <a:spcPts val="0"/>
              </a:spcBef>
              <a:buFont typeface="Arial" panose="020B0604020202020204" pitchFamily="34" charset="0"/>
              <a:buNone/>
            </a:pPr>
            <a:r>
              <a:rPr lang="en-MY" sz="2200" dirty="0"/>
              <a:t>pregnancy to 4 week postnatal</a:t>
            </a:r>
          </a:p>
          <a:p>
            <a:pPr marL="0" indent="0" algn="ctr">
              <a:spcBef>
                <a:spcPts val="0"/>
              </a:spcBef>
              <a:buFont typeface="Arial" panose="020B0604020202020204" pitchFamily="34" charset="0"/>
              <a:buNone/>
            </a:pPr>
            <a:endParaRPr lang="en-MY" sz="2200" dirty="0"/>
          </a:p>
          <a:p>
            <a:pPr marL="0" indent="0" algn="ctr">
              <a:spcBef>
                <a:spcPts val="0"/>
              </a:spcBef>
              <a:buFont typeface="Arial" panose="020B0604020202020204" pitchFamily="34" charset="0"/>
              <a:buNone/>
            </a:pPr>
            <a:endParaRPr lang="en-MY" sz="2200" dirty="0"/>
          </a:p>
          <a:p>
            <a:pPr marL="0" indent="0" algn="ctr">
              <a:spcBef>
                <a:spcPts val="0"/>
              </a:spcBef>
              <a:buFont typeface="Arial" panose="020B0604020202020204" pitchFamily="34" charset="0"/>
              <a:buNone/>
            </a:pPr>
            <a:r>
              <a:rPr lang="en-MY" sz="2200" dirty="0"/>
              <a:t>CLINICAL PRACTICE &amp; RESEARCH</a:t>
            </a:r>
          </a:p>
          <a:p>
            <a:pPr marL="0" indent="0" algn="ctr">
              <a:spcBef>
                <a:spcPts val="0"/>
              </a:spcBef>
              <a:buFont typeface="Arial" panose="020B0604020202020204" pitchFamily="34" charset="0"/>
              <a:buNone/>
            </a:pPr>
            <a:r>
              <a:rPr lang="en-MY" sz="2200" dirty="0"/>
              <a:t>symptoms occur in</a:t>
            </a:r>
          </a:p>
          <a:p>
            <a:pPr marL="0" indent="0" algn="ctr">
              <a:spcBef>
                <a:spcPts val="0"/>
              </a:spcBef>
              <a:buFont typeface="Arial" panose="020B0604020202020204" pitchFamily="34" charset="0"/>
              <a:buNone/>
            </a:pPr>
            <a:r>
              <a:rPr lang="en-MY" sz="2200" dirty="0"/>
              <a:t>pregnancy to 1 year  </a:t>
            </a:r>
            <a:endParaRPr lang="en-MY" dirty="0"/>
          </a:p>
        </p:txBody>
      </p:sp>
      <p:sp>
        <p:nvSpPr>
          <p:cNvPr id="2" name="TextBox 1">
            <a:extLst>
              <a:ext uri="{FF2B5EF4-FFF2-40B4-BE49-F238E27FC236}">
                <a16:creationId xmlns:a16="http://schemas.microsoft.com/office/drawing/2014/main" id="{105D8859-553E-4FBF-9D7F-07BED7D26F29}"/>
              </a:ext>
            </a:extLst>
          </p:cNvPr>
          <p:cNvSpPr txBox="1"/>
          <p:nvPr/>
        </p:nvSpPr>
        <p:spPr>
          <a:xfrm>
            <a:off x="2213645" y="6471450"/>
            <a:ext cx="7237761" cy="400110"/>
          </a:xfrm>
          <a:prstGeom prst="rect">
            <a:avLst/>
          </a:prstGeom>
          <a:noFill/>
        </p:spPr>
        <p:txBody>
          <a:bodyPr wrap="square" rtlCol="0">
            <a:spAutoFit/>
          </a:bodyPr>
          <a:lstStyle/>
          <a:p>
            <a:r>
              <a:rPr lang="en-US" sz="1000" dirty="0"/>
              <a:t>    2. American Psychiatric Association. Diagnostic and Statistical Manual of Mental Disorders, Fifth Edition (DSM-5). Arlington: APA; 2013.</a:t>
            </a:r>
          </a:p>
          <a:p>
            <a:r>
              <a:rPr lang="en-US" sz="1000" dirty="0"/>
              <a:t>151. O'Hara MW, McCabe JE. Postpartum depression: current status and future </a:t>
            </a:r>
            <a:r>
              <a:rPr lang="fr-FR" sz="1000" dirty="0"/>
              <a:t>directions. </a:t>
            </a:r>
            <a:r>
              <a:rPr lang="fr-FR" sz="1000" dirty="0" err="1"/>
              <a:t>Annu</a:t>
            </a:r>
            <a:r>
              <a:rPr lang="fr-FR" sz="1000" dirty="0"/>
              <a:t> </a:t>
            </a:r>
            <a:r>
              <a:rPr lang="fr-FR" sz="1000" dirty="0" err="1"/>
              <a:t>Rev</a:t>
            </a:r>
            <a:r>
              <a:rPr lang="fr-FR" sz="1000" dirty="0"/>
              <a:t> Clin </a:t>
            </a:r>
            <a:r>
              <a:rPr lang="fr-FR" sz="1000" dirty="0" err="1"/>
              <a:t>Psychol</a:t>
            </a:r>
            <a:r>
              <a:rPr lang="fr-FR" sz="1000" dirty="0"/>
              <a:t>. 2013;9:379-407.</a:t>
            </a:r>
            <a:endParaRPr lang="en-US" sz="1000" dirty="0"/>
          </a:p>
        </p:txBody>
      </p:sp>
    </p:spTree>
    <p:extLst>
      <p:ext uri="{BB962C8B-B14F-4D97-AF65-F5344CB8AC3E}">
        <p14:creationId xmlns:p14="http://schemas.microsoft.com/office/powerpoint/2010/main" val="35822906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xfrm>
            <a:off x="838201" y="335095"/>
            <a:ext cx="10744200" cy="1332574"/>
          </a:xfrm>
          <a:solidFill>
            <a:srgbClr val="FFC000"/>
          </a:solidFill>
        </p:spPr>
        <p:txBody>
          <a:bodyPr/>
          <a:lstStyle/>
          <a:p>
            <a:r>
              <a:rPr lang="en-MY" b="1" dirty="0"/>
              <a:t>			Challenges in Diagnosis</a:t>
            </a:r>
            <a:endParaRPr lang="en-US" b="1" dirty="0"/>
          </a:p>
        </p:txBody>
      </p:sp>
      <p:sp>
        <p:nvSpPr>
          <p:cNvPr id="6" name="Content Placeholder 5">
            <a:extLst>
              <a:ext uri="{FF2B5EF4-FFF2-40B4-BE49-F238E27FC236}">
                <a16:creationId xmlns:a16="http://schemas.microsoft.com/office/drawing/2014/main" id="{2F98DB49-F9D0-4EF4-A788-C3DD82AE81A4}"/>
              </a:ext>
            </a:extLst>
          </p:cNvPr>
          <p:cNvSpPr>
            <a:spLocks noGrp="1"/>
          </p:cNvSpPr>
          <p:nvPr>
            <p:ph idx="1"/>
          </p:nvPr>
        </p:nvSpPr>
        <p:spPr>
          <a:xfrm>
            <a:off x="838200" y="1667669"/>
            <a:ext cx="10515600" cy="4130965"/>
          </a:xfrm>
          <a:solidFill>
            <a:schemeClr val="bg2"/>
          </a:solidFill>
        </p:spPr>
        <p:txBody>
          <a:bodyPr>
            <a:noAutofit/>
          </a:bodyPr>
          <a:lstStyle/>
          <a:p>
            <a:pPr marL="0" indent="0">
              <a:buNone/>
            </a:pPr>
            <a:endParaRPr lang="en-US" sz="3200" dirty="0"/>
          </a:p>
          <a:p>
            <a:pPr marL="0" indent="0">
              <a:buNone/>
            </a:pPr>
            <a:r>
              <a:rPr lang="en-US" sz="3200" dirty="0"/>
              <a:t>There is overlapping between MDD symptoms and normal pregnancy/</a:t>
            </a:r>
            <a:r>
              <a:rPr lang="en-MY" sz="3200" dirty="0"/>
              <a:t>postpartum e.g. fatigue, sleep disturbances and appetite changes. </a:t>
            </a:r>
          </a:p>
          <a:p>
            <a:pPr marL="0" indent="0">
              <a:buNone/>
            </a:pPr>
            <a:endParaRPr lang="en-MY" sz="3200" dirty="0"/>
          </a:p>
          <a:p>
            <a:pPr marL="0" indent="0">
              <a:buNone/>
            </a:pPr>
            <a:r>
              <a:rPr lang="en-MY" sz="3200" dirty="0"/>
              <a:t>In </a:t>
            </a:r>
            <a:r>
              <a:rPr lang="en-US" sz="3200" dirty="0"/>
              <a:t>a review on Asian population, some mothers tend to </a:t>
            </a:r>
            <a:r>
              <a:rPr lang="en-US" sz="3200" dirty="0" err="1"/>
              <a:t>somatise</a:t>
            </a:r>
            <a:r>
              <a:rPr lang="en-US" sz="3200" dirty="0"/>
              <a:t> and present with physical symptoms e.g. pain, body ache or headache rather than emotional symptoms.</a:t>
            </a:r>
            <a:r>
              <a:rPr lang="en-US" sz="3200" baseline="30000" dirty="0"/>
              <a:t>152, level III</a:t>
            </a:r>
            <a:endParaRPr lang="en-MY" sz="3200" baseline="30000" dirty="0"/>
          </a:p>
          <a:p>
            <a:pPr marL="0" indent="0">
              <a:buNone/>
            </a:pPr>
            <a:endParaRPr lang="en-MY" sz="3200" baseline="30000"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15990" y="210690"/>
            <a:ext cx="854190" cy="1293693"/>
          </a:xfrm>
          <a:prstGeom prst="rect">
            <a:avLst/>
          </a:prstGeom>
          <a:effectLst>
            <a:outerShdw blurRad="50800" dist="38100" dir="18900000" algn="bl" rotWithShape="0">
              <a:prstClr val="black">
                <a:alpha val="40000"/>
              </a:prstClr>
            </a:outerShdw>
            <a:softEdge rad="0"/>
          </a:effectLst>
        </p:spPr>
      </p:pic>
      <p:sp>
        <p:nvSpPr>
          <p:cNvPr id="2" name="TextBox 1">
            <a:extLst>
              <a:ext uri="{FF2B5EF4-FFF2-40B4-BE49-F238E27FC236}">
                <a16:creationId xmlns:a16="http://schemas.microsoft.com/office/drawing/2014/main" id="{2B2A9571-C107-4330-9935-8EE727AD36B3}"/>
              </a:ext>
            </a:extLst>
          </p:cNvPr>
          <p:cNvSpPr txBox="1"/>
          <p:nvPr/>
        </p:nvSpPr>
        <p:spPr>
          <a:xfrm>
            <a:off x="1416706" y="6500044"/>
            <a:ext cx="9358588" cy="307777"/>
          </a:xfrm>
          <a:prstGeom prst="rect">
            <a:avLst/>
          </a:prstGeom>
          <a:noFill/>
        </p:spPr>
        <p:txBody>
          <a:bodyPr wrap="none" rtlCol="0">
            <a:spAutoFit/>
          </a:bodyPr>
          <a:lstStyle/>
          <a:p>
            <a:r>
              <a:rPr lang="en-US" sz="1400" dirty="0"/>
              <a:t>152. </a:t>
            </a:r>
            <a:r>
              <a:rPr lang="en-US" sz="1400" dirty="0" err="1"/>
              <a:t>Klainin</a:t>
            </a:r>
            <a:r>
              <a:rPr lang="en-US" sz="1400" dirty="0"/>
              <a:t> P, Arthur DG. Postpartum depression in Asian cultures: a </a:t>
            </a:r>
            <a:r>
              <a:rPr lang="en-US" sz="1400" dirty="0" err="1"/>
              <a:t>literaturereview</a:t>
            </a:r>
            <a:r>
              <a:rPr lang="en-US" sz="1400" dirty="0"/>
              <a:t>. Int J </a:t>
            </a:r>
            <a:r>
              <a:rPr lang="en-US" sz="1400" dirty="0" err="1"/>
              <a:t>Nurs</a:t>
            </a:r>
            <a:r>
              <a:rPr lang="en-US" sz="1400" dirty="0"/>
              <a:t> Stud. 2009;46(10):1355-1373.</a:t>
            </a:r>
          </a:p>
        </p:txBody>
      </p:sp>
    </p:spTree>
    <p:extLst>
      <p:ext uri="{BB962C8B-B14F-4D97-AF65-F5344CB8AC3E}">
        <p14:creationId xmlns:p14="http://schemas.microsoft.com/office/powerpoint/2010/main" val="21349693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xfrm>
            <a:off x="888238" y="335095"/>
            <a:ext cx="10694162" cy="1332574"/>
          </a:xfrm>
          <a:solidFill>
            <a:srgbClr val="FFC000"/>
          </a:solidFill>
        </p:spPr>
        <p:txBody>
          <a:bodyPr/>
          <a:lstStyle/>
          <a:p>
            <a:r>
              <a:rPr lang="en-MY" b="1" dirty="0"/>
              <a:t>					Assessment</a:t>
            </a:r>
            <a:endParaRPr lang="en-US" b="1" dirty="0"/>
          </a:p>
        </p:txBody>
      </p:sp>
      <p:sp>
        <p:nvSpPr>
          <p:cNvPr id="6" name="Content Placeholder 5">
            <a:extLst>
              <a:ext uri="{FF2B5EF4-FFF2-40B4-BE49-F238E27FC236}">
                <a16:creationId xmlns:a16="http://schemas.microsoft.com/office/drawing/2014/main" id="{2F98DB49-F9D0-4EF4-A788-C3DD82AE81A4}"/>
              </a:ext>
            </a:extLst>
          </p:cNvPr>
          <p:cNvSpPr>
            <a:spLocks noGrp="1"/>
          </p:cNvSpPr>
          <p:nvPr>
            <p:ph idx="1"/>
          </p:nvPr>
        </p:nvSpPr>
        <p:spPr>
          <a:xfrm>
            <a:off x="838200" y="1667669"/>
            <a:ext cx="10515600" cy="4509294"/>
          </a:xfrm>
          <a:solidFill>
            <a:schemeClr val="bg2"/>
          </a:solidFill>
        </p:spPr>
        <p:txBody>
          <a:bodyPr>
            <a:noAutofit/>
          </a:bodyPr>
          <a:lstStyle/>
          <a:p>
            <a:endParaRPr lang="en-US" sz="3200" dirty="0"/>
          </a:p>
          <a:p>
            <a:r>
              <a:rPr lang="en-US" sz="3200" dirty="0"/>
              <a:t>Clinical symptoms</a:t>
            </a:r>
          </a:p>
          <a:p>
            <a:r>
              <a:rPr lang="en-US" sz="3200" dirty="0"/>
              <a:t>Psychosocial risks</a:t>
            </a:r>
          </a:p>
          <a:p>
            <a:r>
              <a:rPr lang="en-US" sz="3200" dirty="0"/>
              <a:t>Risk of suicide </a:t>
            </a:r>
          </a:p>
          <a:p>
            <a:r>
              <a:rPr lang="en-US" sz="3200" dirty="0"/>
              <a:t>Risk of infanticide </a:t>
            </a:r>
          </a:p>
          <a:p>
            <a:r>
              <a:rPr lang="en-US" sz="3200" dirty="0"/>
              <a:t>Mother-infant </a:t>
            </a:r>
            <a:r>
              <a:rPr lang="en-MY" sz="3200" dirty="0"/>
              <a:t>interaction</a:t>
            </a:r>
          </a:p>
          <a:p>
            <a:pPr marL="0" indent="0">
              <a:buNone/>
            </a:pPr>
            <a:endParaRPr lang="en-MY" sz="3200" baseline="30000"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34048" y="199805"/>
            <a:ext cx="854190" cy="1244617"/>
          </a:xfrm>
          <a:prstGeom prst="rect">
            <a:avLst/>
          </a:prstGeom>
          <a:effectLst>
            <a:outerShdw blurRad="50800" dist="38100" dir="18900000" algn="bl" rotWithShape="0">
              <a:prstClr val="black">
                <a:alpha val="40000"/>
              </a:prstClr>
            </a:outerShdw>
            <a:softEdge rad="0"/>
          </a:effectLst>
        </p:spPr>
      </p:pic>
    </p:spTree>
    <p:extLst>
      <p:ext uri="{BB962C8B-B14F-4D97-AF65-F5344CB8AC3E}">
        <p14:creationId xmlns:p14="http://schemas.microsoft.com/office/powerpoint/2010/main" val="15748633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xfrm>
            <a:off x="854190" y="335095"/>
            <a:ext cx="10794797" cy="1332574"/>
          </a:xfrm>
          <a:solidFill>
            <a:srgbClr val="FFC000"/>
          </a:solidFill>
        </p:spPr>
        <p:txBody>
          <a:bodyPr/>
          <a:lstStyle/>
          <a:p>
            <a:r>
              <a:rPr lang="en-MY" b="1" dirty="0"/>
              <a:t>			Principles of Treatment</a:t>
            </a:r>
            <a:endParaRPr lang="en-US" b="1" dirty="0"/>
          </a:p>
        </p:txBody>
      </p:sp>
      <p:sp>
        <p:nvSpPr>
          <p:cNvPr id="6" name="Content Placeholder 5">
            <a:extLst>
              <a:ext uri="{FF2B5EF4-FFF2-40B4-BE49-F238E27FC236}">
                <a16:creationId xmlns:a16="http://schemas.microsoft.com/office/drawing/2014/main" id="{2F98DB49-F9D0-4EF4-A788-C3DD82AE81A4}"/>
              </a:ext>
            </a:extLst>
          </p:cNvPr>
          <p:cNvSpPr>
            <a:spLocks noGrp="1"/>
          </p:cNvSpPr>
          <p:nvPr>
            <p:ph idx="1"/>
          </p:nvPr>
        </p:nvSpPr>
        <p:spPr>
          <a:xfrm>
            <a:off x="968829" y="1667669"/>
            <a:ext cx="10794797" cy="4509294"/>
          </a:xfrm>
          <a:solidFill>
            <a:schemeClr val="bg2"/>
          </a:solidFill>
        </p:spPr>
        <p:txBody>
          <a:bodyPr>
            <a:noAutofit/>
          </a:bodyPr>
          <a:lstStyle/>
          <a:p>
            <a:pPr marL="0" indent="0">
              <a:buNone/>
            </a:pPr>
            <a:endParaRPr lang="en-US" dirty="0"/>
          </a:p>
          <a:p>
            <a:pPr marL="0" indent="0">
              <a:buNone/>
            </a:pPr>
            <a:r>
              <a:rPr lang="en-US" sz="3200" dirty="0"/>
              <a:t>The principles of treatment for perinatal depression must be based on</a:t>
            </a:r>
            <a:r>
              <a:rPr lang="en-US" dirty="0"/>
              <a:t>:</a:t>
            </a:r>
          </a:p>
          <a:p>
            <a:pPr lvl="1"/>
            <a:r>
              <a:rPr lang="en-US" sz="2800" dirty="0"/>
              <a:t>risk-benefit analysis</a:t>
            </a:r>
          </a:p>
          <a:p>
            <a:pPr lvl="1"/>
            <a:r>
              <a:rPr lang="en-US" sz="2800" dirty="0"/>
              <a:t>shared decision making</a:t>
            </a:r>
          </a:p>
          <a:p>
            <a:pPr marL="457200" lvl="1" indent="0">
              <a:buNone/>
            </a:pPr>
            <a:endParaRPr lang="en-US" dirty="0"/>
          </a:p>
          <a:p>
            <a:pPr marL="0" indent="0">
              <a:buNone/>
            </a:pPr>
            <a:r>
              <a:rPr lang="en-US" sz="3200" dirty="0"/>
              <a:t>The clinician should discuss potential harms and benefits of antidepressants with the patient so that she can make well-informed decisions on preferred treatment.</a:t>
            </a:r>
            <a:r>
              <a:rPr lang="en-US" sz="3200" baseline="30000" dirty="0"/>
              <a:t>160</a:t>
            </a:r>
            <a:endParaRPr lang="en-MY" sz="3200" baseline="30000" dirty="0"/>
          </a:p>
          <a:p>
            <a:pPr marL="0" indent="0">
              <a:buNone/>
            </a:pPr>
            <a:endParaRPr lang="en-MY" sz="3200" baseline="30000" dirty="0"/>
          </a:p>
        </p:txBody>
      </p:sp>
      <p:sp>
        <p:nvSpPr>
          <p:cNvPr id="7" name="TextBox 6">
            <a:extLst>
              <a:ext uri="{FF2B5EF4-FFF2-40B4-BE49-F238E27FC236}">
                <a16:creationId xmlns:a16="http://schemas.microsoft.com/office/drawing/2014/main" id="{224D7CFC-B824-4EF7-B9AD-D438F3599F8F}"/>
              </a:ext>
            </a:extLst>
          </p:cNvPr>
          <p:cNvSpPr txBox="1"/>
          <p:nvPr/>
        </p:nvSpPr>
        <p:spPr>
          <a:xfrm>
            <a:off x="332606" y="6358914"/>
            <a:ext cx="11526788" cy="523220"/>
          </a:xfrm>
          <a:prstGeom prst="rect">
            <a:avLst/>
          </a:prstGeom>
          <a:noFill/>
        </p:spPr>
        <p:txBody>
          <a:bodyPr wrap="square" rtlCol="0">
            <a:spAutoFit/>
          </a:bodyPr>
          <a:lstStyle/>
          <a:p>
            <a:r>
              <a:rPr lang="en-US" sz="1400" dirty="0"/>
              <a:t>160. </a:t>
            </a:r>
            <a:r>
              <a:rPr lang="en-US" sz="1400" dirty="0" err="1"/>
              <a:t>Molenaar</a:t>
            </a:r>
            <a:r>
              <a:rPr lang="en-US" sz="1400" dirty="0"/>
              <a:t> NM, </a:t>
            </a:r>
            <a:r>
              <a:rPr lang="en-US" sz="1400" dirty="0" err="1"/>
              <a:t>Kamperman</a:t>
            </a:r>
            <a:r>
              <a:rPr lang="en-US" sz="1400" dirty="0"/>
              <a:t> AM, Boyce P, et al. Guidelines on treatment of perinatal depression with antidepressants: An international review. Aust N Z J Psychiatry. 2018;52(4):320-327.</a:t>
            </a:r>
            <a:endParaRPr kumimoji="0" lang="en-US" sz="1400" b="0" i="0" u="none" strike="noStrike" kern="1200" cap="none" spc="0" normalizeH="0" baseline="0" noProof="0" dirty="0">
              <a:ln>
                <a:noFill/>
              </a:ln>
              <a:solidFill>
                <a:srgbClr val="ED7D31">
                  <a:lumMod val="75000"/>
                </a:srgbClr>
              </a:solidFill>
              <a:effectLst/>
              <a:uLnTx/>
              <a:uFillTx/>
              <a:latin typeface="Calibri" panose="020F0502020204030204"/>
              <a:ea typeface="+mn-ea"/>
              <a:cs typeface="+mn-cs"/>
            </a:endParaRP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0" y="182695"/>
            <a:ext cx="854190" cy="1332574"/>
          </a:xfrm>
          <a:prstGeom prst="rect">
            <a:avLst/>
          </a:prstGeom>
          <a:effectLst>
            <a:outerShdw blurRad="50800" dist="38100" dir="18900000" algn="bl" rotWithShape="0">
              <a:prstClr val="black">
                <a:alpha val="40000"/>
              </a:prstClr>
            </a:outerShdw>
            <a:softEdge rad="0"/>
          </a:effectLst>
        </p:spPr>
      </p:pic>
    </p:spTree>
    <p:extLst>
      <p:ext uri="{BB962C8B-B14F-4D97-AF65-F5344CB8AC3E}">
        <p14:creationId xmlns:p14="http://schemas.microsoft.com/office/powerpoint/2010/main" val="15235354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xfrm>
            <a:off x="838200" y="335095"/>
            <a:ext cx="10733314" cy="1332574"/>
          </a:xfrm>
          <a:solidFill>
            <a:srgbClr val="FFC000"/>
          </a:solidFill>
        </p:spPr>
        <p:txBody>
          <a:bodyPr/>
          <a:lstStyle/>
          <a:p>
            <a:pPr algn="ctr"/>
            <a:r>
              <a:rPr lang="en-MY" b="1" dirty="0"/>
              <a:t>	Learning Objectives</a:t>
            </a:r>
            <a:endParaRPr lang="en-US" b="1" dirty="0"/>
          </a:p>
        </p:txBody>
      </p:sp>
      <p:sp>
        <p:nvSpPr>
          <p:cNvPr id="6" name="Content Placeholder 5">
            <a:extLst>
              <a:ext uri="{FF2B5EF4-FFF2-40B4-BE49-F238E27FC236}">
                <a16:creationId xmlns:a16="http://schemas.microsoft.com/office/drawing/2014/main" id="{2F98DB49-F9D0-4EF4-A788-C3DD82AE81A4}"/>
              </a:ext>
            </a:extLst>
          </p:cNvPr>
          <p:cNvSpPr>
            <a:spLocks noGrp="1"/>
          </p:cNvSpPr>
          <p:nvPr>
            <p:ph idx="1"/>
          </p:nvPr>
        </p:nvSpPr>
        <p:spPr>
          <a:xfrm>
            <a:off x="1970314" y="1667669"/>
            <a:ext cx="9383486" cy="4509294"/>
          </a:xfrm>
          <a:solidFill>
            <a:schemeClr val="bg2"/>
          </a:solidFill>
        </p:spPr>
        <p:txBody>
          <a:bodyPr>
            <a:noAutofit/>
          </a:bodyPr>
          <a:lstStyle/>
          <a:p>
            <a:pPr marL="0" indent="0">
              <a:buNone/>
            </a:pPr>
            <a:endParaRPr lang="en-MY" sz="3200" dirty="0">
              <a:solidFill>
                <a:srgbClr val="FF0000"/>
              </a:solidFill>
            </a:endParaRPr>
          </a:p>
          <a:p>
            <a:pPr marL="0" indent="0">
              <a:buNone/>
            </a:pPr>
            <a:r>
              <a:rPr lang="en-MY" sz="3200" dirty="0"/>
              <a:t>To understand the prevalence and impact of perinatal depression to women, children and family</a:t>
            </a:r>
          </a:p>
          <a:p>
            <a:pPr marL="0" indent="0">
              <a:buNone/>
            </a:pPr>
            <a:r>
              <a:rPr lang="en-MY" sz="3200" dirty="0"/>
              <a:t>To acquire knowledge and skills to screen, assess and diagnose perinatal depression</a:t>
            </a:r>
          </a:p>
          <a:p>
            <a:pPr marL="0" indent="0">
              <a:buNone/>
            </a:pPr>
            <a:r>
              <a:rPr lang="en-MY" sz="3200" dirty="0"/>
              <a:t>To acquire knowledge and skills to treat perinatal depression from pre-pregnancy, during pregnancy and postnatal</a:t>
            </a:r>
          </a:p>
          <a:p>
            <a:pPr marL="514350" indent="-514350">
              <a:buAutoNum type="arabicPeriod"/>
            </a:pPr>
            <a:endParaRPr lang="en-MY" sz="3200"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0" y="194441"/>
            <a:ext cx="854190" cy="1320828"/>
          </a:xfrm>
          <a:prstGeom prst="rect">
            <a:avLst/>
          </a:prstGeom>
          <a:effectLst>
            <a:outerShdw blurRad="50800" dist="38100" dir="18900000" algn="bl" rotWithShape="0">
              <a:prstClr val="black">
                <a:alpha val="40000"/>
              </a:prstClr>
            </a:outerShdw>
            <a:softEdge rad="0"/>
          </a:effectLst>
        </p:spPr>
      </p:pic>
      <p:pic>
        <p:nvPicPr>
          <p:cNvPr id="2" name="Picture 1" descr="Image result for TICK">
            <a:extLst>
              <a:ext uri="{FF2B5EF4-FFF2-40B4-BE49-F238E27FC236}">
                <a16:creationId xmlns:a16="http://schemas.microsoft.com/office/drawing/2014/main" id="{DD67B3E6-1DDD-471E-A5AA-A84E4CE9A9F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22832" y="4410919"/>
            <a:ext cx="962851" cy="83172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Image result for TICK">
            <a:extLst>
              <a:ext uri="{FF2B5EF4-FFF2-40B4-BE49-F238E27FC236}">
                <a16:creationId xmlns:a16="http://schemas.microsoft.com/office/drawing/2014/main" id="{6B8555C0-82BC-4DAF-BA89-CA07CC31A4B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76833" y="3296167"/>
            <a:ext cx="962851" cy="83172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Image result for TICK">
            <a:extLst>
              <a:ext uri="{FF2B5EF4-FFF2-40B4-BE49-F238E27FC236}">
                <a16:creationId xmlns:a16="http://schemas.microsoft.com/office/drawing/2014/main" id="{6A31CF57-AA3D-4AE0-8BCD-46856C89DC6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5063" y="2181415"/>
            <a:ext cx="962851" cy="8317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669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xfrm>
            <a:off x="838200" y="335095"/>
            <a:ext cx="10744200" cy="1332574"/>
          </a:xfrm>
          <a:solidFill>
            <a:srgbClr val="FFC000"/>
          </a:solidFill>
        </p:spPr>
        <p:txBody>
          <a:bodyPr/>
          <a:lstStyle/>
          <a:p>
            <a:r>
              <a:rPr lang="en-MY" b="1" dirty="0"/>
              <a:t>		    Key Messages on Treatment</a:t>
            </a:r>
            <a:endParaRPr lang="en-US" b="1"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15990" y="177139"/>
            <a:ext cx="854190" cy="1332573"/>
          </a:xfrm>
          <a:prstGeom prst="rect">
            <a:avLst/>
          </a:prstGeom>
          <a:effectLst>
            <a:outerShdw blurRad="50800" dist="38100" dir="18900000" algn="bl" rotWithShape="0">
              <a:prstClr val="black">
                <a:alpha val="40000"/>
              </a:prstClr>
            </a:outerShdw>
            <a:softEdge rad="0"/>
          </a:effectLst>
        </p:spPr>
      </p:pic>
      <p:pic>
        <p:nvPicPr>
          <p:cNvPr id="8" name="Picture 7">
            <a:extLst>
              <a:ext uri="{FF2B5EF4-FFF2-40B4-BE49-F238E27FC236}">
                <a16:creationId xmlns:a16="http://schemas.microsoft.com/office/drawing/2014/main" id="{666C569A-AC38-4488-B799-09BF74905587}"/>
              </a:ext>
            </a:extLst>
          </p:cNvPr>
          <p:cNvPicPr>
            <a:picLocks noChangeAspect="1"/>
          </p:cNvPicPr>
          <p:nvPr/>
        </p:nvPicPr>
        <p:blipFill rotWithShape="1">
          <a:blip r:embed="rId4"/>
          <a:srcRect l="14114" t="31697" r="28391" b="25100"/>
          <a:stretch/>
        </p:blipFill>
        <p:spPr>
          <a:xfrm>
            <a:off x="1184205" y="1825625"/>
            <a:ext cx="10294375" cy="435133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1929357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xfrm>
            <a:off x="838201" y="335095"/>
            <a:ext cx="10744200" cy="1332574"/>
          </a:xfrm>
          <a:solidFill>
            <a:srgbClr val="FFC000"/>
          </a:solidFill>
        </p:spPr>
        <p:txBody>
          <a:bodyPr/>
          <a:lstStyle/>
          <a:p>
            <a:r>
              <a:rPr lang="en-MY" b="1" dirty="0"/>
              <a:t>	         Pre-pregnancy Care (PPC)</a:t>
            </a:r>
            <a:endParaRPr lang="en-US" b="1"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0" y="177139"/>
            <a:ext cx="854190" cy="1254812"/>
          </a:xfrm>
          <a:prstGeom prst="rect">
            <a:avLst/>
          </a:prstGeom>
          <a:effectLst>
            <a:outerShdw blurRad="50800" dist="38100" dir="18900000" algn="bl" rotWithShape="0">
              <a:prstClr val="black">
                <a:alpha val="40000"/>
              </a:prstClr>
            </a:outerShdw>
            <a:softEdge rad="0"/>
          </a:effectLst>
        </p:spPr>
      </p:pic>
      <p:graphicFrame>
        <p:nvGraphicFramePr>
          <p:cNvPr id="3" name="Content Placeholder 2">
            <a:extLst>
              <a:ext uri="{FF2B5EF4-FFF2-40B4-BE49-F238E27FC236}">
                <a16:creationId xmlns:a16="http://schemas.microsoft.com/office/drawing/2014/main" id="{6D5521F4-643E-4FB9-BDC7-096C85DBC3CC}"/>
              </a:ext>
            </a:extLst>
          </p:cNvPr>
          <p:cNvGraphicFramePr>
            <a:graphicFrameLocks noGrp="1"/>
          </p:cNvGraphicFramePr>
          <p:nvPr>
            <p:ph idx="1"/>
            <p:extLst>
              <p:ext uri="{D42A27DB-BD31-4B8C-83A1-F6EECF244321}">
                <p14:modId xmlns:p14="http://schemas.microsoft.com/office/powerpoint/2010/main" val="118090493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TextBox 3">
            <a:extLst>
              <a:ext uri="{FF2B5EF4-FFF2-40B4-BE49-F238E27FC236}">
                <a16:creationId xmlns:a16="http://schemas.microsoft.com/office/drawing/2014/main" id="{970C633A-AD16-416D-98F3-1D1486ED596D}"/>
              </a:ext>
            </a:extLst>
          </p:cNvPr>
          <p:cNvSpPr txBox="1"/>
          <p:nvPr/>
        </p:nvSpPr>
        <p:spPr>
          <a:xfrm>
            <a:off x="0" y="6334780"/>
            <a:ext cx="12192000" cy="523220"/>
          </a:xfrm>
          <a:prstGeom prst="rect">
            <a:avLst/>
          </a:prstGeom>
          <a:noFill/>
        </p:spPr>
        <p:txBody>
          <a:bodyPr wrap="square" rtlCol="0">
            <a:spAutoFit/>
          </a:bodyPr>
          <a:lstStyle/>
          <a:p>
            <a:r>
              <a:rPr lang="en-US" sz="1400" dirty="0"/>
              <a:t>162. </a:t>
            </a:r>
            <a:r>
              <a:rPr lang="en-US" sz="1400" dirty="0" err="1"/>
              <a:t>Reconception</a:t>
            </a:r>
            <a:r>
              <a:rPr lang="en-US" sz="1400" dirty="0"/>
              <a:t> Care to Reduce Maternal and Childhood Mortality and Morbidity Meeting report and packages of Interventions. 2012. (Available at: https://www.</a:t>
            </a:r>
          </a:p>
          <a:p>
            <a:r>
              <a:rPr lang="fr-FR" sz="1400" dirty="0"/>
              <a:t>         who.int/</a:t>
            </a:r>
            <a:r>
              <a:rPr lang="fr-FR" sz="1400" dirty="0" err="1"/>
              <a:t>maternal_child_adolescent</a:t>
            </a:r>
            <a:r>
              <a:rPr lang="fr-FR" sz="1400" dirty="0"/>
              <a:t>/documents/</a:t>
            </a:r>
            <a:r>
              <a:rPr lang="fr-FR" sz="1400" dirty="0" err="1"/>
              <a:t>concensus_preconception</a:t>
            </a:r>
            <a:r>
              <a:rPr lang="fr-FR" sz="1400" dirty="0"/>
              <a:t>_</a:t>
            </a:r>
            <a:r>
              <a:rPr lang="en-US" sz="1400" dirty="0"/>
              <a:t>care/</a:t>
            </a:r>
            <a:r>
              <a:rPr lang="en-US" sz="1400" dirty="0" err="1"/>
              <a:t>en</a:t>
            </a:r>
            <a:r>
              <a:rPr lang="en-US" sz="1400" dirty="0"/>
              <a:t>/).</a:t>
            </a:r>
          </a:p>
        </p:txBody>
      </p:sp>
    </p:spTree>
    <p:extLst>
      <p:ext uri="{BB962C8B-B14F-4D97-AF65-F5344CB8AC3E}">
        <p14:creationId xmlns:p14="http://schemas.microsoft.com/office/powerpoint/2010/main" val="16089391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xfrm>
            <a:off x="872132" y="335095"/>
            <a:ext cx="10732039" cy="1332574"/>
          </a:xfrm>
          <a:solidFill>
            <a:srgbClr val="FFC000"/>
          </a:solidFill>
        </p:spPr>
        <p:txBody>
          <a:bodyPr/>
          <a:lstStyle/>
          <a:p>
            <a:r>
              <a:rPr lang="en-MY" b="1" dirty="0"/>
              <a:t>			Pre-pregnancy Care</a:t>
            </a:r>
            <a:endParaRPr lang="en-US" b="1"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17942" y="200199"/>
            <a:ext cx="854190" cy="1254812"/>
          </a:xfrm>
          <a:prstGeom prst="rect">
            <a:avLst/>
          </a:prstGeom>
          <a:effectLst>
            <a:outerShdw blurRad="50800" dist="38100" dir="18900000" algn="bl" rotWithShape="0">
              <a:prstClr val="black">
                <a:alpha val="40000"/>
              </a:prstClr>
            </a:outerShdw>
            <a:softEdge rad="0"/>
          </a:effectLst>
        </p:spPr>
      </p:pic>
      <p:graphicFrame>
        <p:nvGraphicFramePr>
          <p:cNvPr id="3" name="Content Placeholder 2">
            <a:extLst>
              <a:ext uri="{FF2B5EF4-FFF2-40B4-BE49-F238E27FC236}">
                <a16:creationId xmlns:a16="http://schemas.microsoft.com/office/drawing/2014/main" id="{8B69E0EF-06B5-43A9-97CF-C67C3A3C7918}"/>
              </a:ext>
            </a:extLst>
          </p:cNvPr>
          <p:cNvGraphicFramePr>
            <a:graphicFrameLocks noGrp="1"/>
          </p:cNvGraphicFramePr>
          <p:nvPr>
            <p:ph idx="1"/>
            <p:extLst>
              <p:ext uri="{D42A27DB-BD31-4B8C-83A1-F6EECF244321}">
                <p14:modId xmlns:p14="http://schemas.microsoft.com/office/powerpoint/2010/main" val="847857930"/>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TextBox 1">
            <a:extLst>
              <a:ext uri="{FF2B5EF4-FFF2-40B4-BE49-F238E27FC236}">
                <a16:creationId xmlns:a16="http://schemas.microsoft.com/office/drawing/2014/main" id="{8C64B72D-0977-4265-9C8C-1EEA9B87A211}"/>
              </a:ext>
            </a:extLst>
          </p:cNvPr>
          <p:cNvSpPr txBox="1"/>
          <p:nvPr/>
        </p:nvSpPr>
        <p:spPr>
          <a:xfrm>
            <a:off x="152400" y="6311859"/>
            <a:ext cx="11887200" cy="523220"/>
          </a:xfrm>
          <a:prstGeom prst="rect">
            <a:avLst/>
          </a:prstGeom>
          <a:noFill/>
        </p:spPr>
        <p:txBody>
          <a:bodyPr wrap="square" rtlCol="0">
            <a:spAutoFit/>
          </a:bodyPr>
          <a:lstStyle/>
          <a:p>
            <a:r>
              <a:rPr lang="en-US" sz="1400" dirty="0"/>
              <a:t>161. </a:t>
            </a:r>
            <a:r>
              <a:rPr lang="en-US" sz="1400" dirty="0" err="1"/>
              <a:t>Garispanduan</a:t>
            </a:r>
            <a:r>
              <a:rPr lang="en-US" sz="1400" dirty="0"/>
              <a:t> </a:t>
            </a:r>
            <a:r>
              <a:rPr lang="en-US" sz="1400" dirty="0" err="1"/>
              <a:t>Perkhidmatan</a:t>
            </a:r>
            <a:r>
              <a:rPr lang="en-US" sz="1400" dirty="0"/>
              <a:t> </a:t>
            </a:r>
            <a:r>
              <a:rPr lang="en-US" sz="1400" dirty="0" err="1"/>
              <a:t>Prakehamilan</a:t>
            </a:r>
            <a:r>
              <a:rPr lang="en-US" sz="1400" dirty="0"/>
              <a:t> di </a:t>
            </a:r>
            <a:r>
              <a:rPr lang="en-US" sz="1400" dirty="0" err="1"/>
              <a:t>Penjagaan</a:t>
            </a:r>
            <a:r>
              <a:rPr lang="en-US" sz="1400" dirty="0"/>
              <a:t> Kesihatan Primer, </a:t>
            </a:r>
            <a:r>
              <a:rPr lang="en-US" sz="1400" dirty="0" err="1"/>
              <a:t>Bahagian</a:t>
            </a:r>
            <a:r>
              <a:rPr lang="en-US" sz="1400" dirty="0"/>
              <a:t> Pembangunan Kesihatan </a:t>
            </a:r>
            <a:r>
              <a:rPr lang="en-US" sz="1400" dirty="0" err="1"/>
              <a:t>Keluarga</a:t>
            </a:r>
            <a:r>
              <a:rPr lang="en-US" sz="1400" dirty="0"/>
              <a:t>. 2019. (Available at: http://www.</a:t>
            </a:r>
          </a:p>
          <a:p>
            <a:r>
              <a:rPr lang="en-US" sz="1400" dirty="0"/>
              <a:t>         myhealth.gov.my/</a:t>
            </a:r>
            <a:r>
              <a:rPr lang="en-US" sz="1400" dirty="0" err="1"/>
              <a:t>en</a:t>
            </a:r>
            <a:r>
              <a:rPr lang="en-US" sz="1400" dirty="0"/>
              <a:t>/pre-pregnancy-care-</a:t>
            </a:r>
            <a:r>
              <a:rPr lang="en-US" sz="1400" dirty="0" err="1"/>
              <a:t>ppc</a:t>
            </a:r>
            <a:r>
              <a:rPr lang="en-US" sz="1400" dirty="0"/>
              <a:t>/).</a:t>
            </a:r>
          </a:p>
        </p:txBody>
      </p:sp>
    </p:spTree>
    <p:extLst>
      <p:ext uri="{BB962C8B-B14F-4D97-AF65-F5344CB8AC3E}">
        <p14:creationId xmlns:p14="http://schemas.microsoft.com/office/powerpoint/2010/main" val="7361926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xfrm>
            <a:off x="838200" y="335095"/>
            <a:ext cx="10755086" cy="1332574"/>
          </a:xfrm>
          <a:solidFill>
            <a:srgbClr val="FFC000"/>
          </a:solidFill>
        </p:spPr>
        <p:txBody>
          <a:bodyPr/>
          <a:lstStyle/>
          <a:p>
            <a:r>
              <a:rPr lang="en-MY" b="1" dirty="0"/>
              <a:t>			   Pre-pregnancy Care</a:t>
            </a:r>
            <a:endParaRPr lang="en-US" b="1"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0" y="177139"/>
            <a:ext cx="854190" cy="1254812"/>
          </a:xfrm>
          <a:prstGeom prst="rect">
            <a:avLst/>
          </a:prstGeom>
          <a:effectLst>
            <a:outerShdw blurRad="50800" dist="38100" dir="18900000" algn="bl" rotWithShape="0">
              <a:prstClr val="black">
                <a:alpha val="40000"/>
              </a:prstClr>
            </a:outerShdw>
            <a:softEdge rad="0"/>
          </a:effectLst>
        </p:spPr>
      </p:pic>
      <p:sp>
        <p:nvSpPr>
          <p:cNvPr id="4" name="Content Placeholder 3">
            <a:extLst>
              <a:ext uri="{FF2B5EF4-FFF2-40B4-BE49-F238E27FC236}">
                <a16:creationId xmlns:a16="http://schemas.microsoft.com/office/drawing/2014/main" id="{F07AB98B-7610-4064-BECB-BA3AFA25B0FD}"/>
              </a:ext>
            </a:extLst>
          </p:cNvPr>
          <p:cNvSpPr>
            <a:spLocks noGrp="1"/>
          </p:cNvSpPr>
          <p:nvPr>
            <p:ph idx="1"/>
          </p:nvPr>
        </p:nvSpPr>
        <p:spPr/>
        <p:txBody>
          <a:bodyPr/>
          <a:lstStyle/>
          <a:p>
            <a:pPr marL="514350" lvl="0" indent="-514350">
              <a:buFont typeface="+mj-lt"/>
              <a:buAutoNum type="arabicPeriod"/>
            </a:pPr>
            <a:r>
              <a:rPr lang="en-US" dirty="0"/>
              <a:t>Treatment of pre-existing MDD must be optimized.</a:t>
            </a:r>
            <a:endParaRPr lang="en-MY" dirty="0"/>
          </a:p>
          <a:p>
            <a:pPr marL="514350" lvl="0" indent="-514350">
              <a:buFont typeface="+mj-lt"/>
              <a:buAutoNum type="arabicPeriod"/>
            </a:pPr>
            <a:r>
              <a:rPr lang="en-US" dirty="0"/>
              <a:t>Aim of optimization of treatment is to achieve remission of MDD with completion of maintenance and continuance therapy. (Ideally, whenever possible).</a:t>
            </a:r>
            <a:endParaRPr lang="en-MY" dirty="0"/>
          </a:p>
          <a:p>
            <a:pPr marL="514350" lvl="0" indent="-514350">
              <a:buFont typeface="+mj-lt"/>
              <a:buAutoNum type="arabicPeriod"/>
            </a:pPr>
            <a:r>
              <a:rPr lang="en-US" dirty="0"/>
              <a:t>Contraception may be provided.</a:t>
            </a:r>
            <a:endParaRPr lang="en-MY" dirty="0"/>
          </a:p>
          <a:p>
            <a:pPr marL="514350" lvl="0" indent="-514350">
              <a:buFont typeface="+mj-lt"/>
              <a:buAutoNum type="arabicPeriod"/>
            </a:pPr>
            <a:r>
              <a:rPr lang="en-US" dirty="0"/>
              <a:t>Risks and benefits of continuing antidepressant treatment and consequences of stopping abruptly or changing treatment must be discussed, taking into consideration the severity of MDD and risk of relapse or recurrence.</a:t>
            </a:r>
            <a:endParaRPr lang="en-MY" dirty="0"/>
          </a:p>
        </p:txBody>
      </p:sp>
    </p:spTree>
    <p:extLst>
      <p:ext uri="{BB962C8B-B14F-4D97-AF65-F5344CB8AC3E}">
        <p14:creationId xmlns:p14="http://schemas.microsoft.com/office/powerpoint/2010/main" val="1735907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xfrm>
            <a:off x="838201" y="335095"/>
            <a:ext cx="10744200" cy="1332574"/>
          </a:xfrm>
          <a:solidFill>
            <a:srgbClr val="FFC000"/>
          </a:solidFill>
        </p:spPr>
        <p:txBody>
          <a:bodyPr/>
          <a:lstStyle/>
          <a:p>
            <a:r>
              <a:rPr lang="en-MY" b="1" dirty="0"/>
              <a:t>	Pharmacotherapy: Antidepressants</a:t>
            </a:r>
            <a:endParaRPr lang="en-US" b="1"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15990" y="177139"/>
            <a:ext cx="854190" cy="1254812"/>
          </a:xfrm>
          <a:prstGeom prst="rect">
            <a:avLst/>
          </a:prstGeom>
          <a:effectLst>
            <a:outerShdw blurRad="50800" dist="38100" dir="18900000" algn="bl" rotWithShape="0">
              <a:prstClr val="black">
                <a:alpha val="40000"/>
              </a:prstClr>
            </a:outerShdw>
            <a:softEdge rad="0"/>
          </a:effectLst>
        </p:spPr>
      </p:pic>
      <p:sp>
        <p:nvSpPr>
          <p:cNvPr id="2" name="Content Placeholder 1">
            <a:extLst>
              <a:ext uri="{FF2B5EF4-FFF2-40B4-BE49-F238E27FC236}">
                <a16:creationId xmlns:a16="http://schemas.microsoft.com/office/drawing/2014/main" id="{0DC99450-72EE-4DD7-8A99-08C1D0F2AA4E}"/>
              </a:ext>
            </a:extLst>
          </p:cNvPr>
          <p:cNvSpPr>
            <a:spLocks noGrp="1"/>
          </p:cNvSpPr>
          <p:nvPr>
            <p:ph idx="1"/>
          </p:nvPr>
        </p:nvSpPr>
        <p:spPr>
          <a:xfrm>
            <a:off x="838200" y="1825625"/>
            <a:ext cx="10515600" cy="3693432"/>
          </a:xfrm>
        </p:spPr>
        <p:txBody>
          <a:bodyPr/>
          <a:lstStyle/>
          <a:p>
            <a:r>
              <a:rPr lang="en-MY" sz="3200" b="1" dirty="0"/>
              <a:t>Efficacy of Antidepressants: </a:t>
            </a:r>
            <a:r>
              <a:rPr lang="en-US" sz="3200" dirty="0"/>
              <a:t>In general, antidepressants are effective for perinatal depression based on extrapolation of evidence on general adults.</a:t>
            </a:r>
            <a:r>
              <a:rPr lang="en-US" sz="3200" baseline="30000" dirty="0"/>
              <a:t>20</a:t>
            </a:r>
            <a:r>
              <a:rPr lang="en-US" sz="3200" dirty="0"/>
              <a:t> </a:t>
            </a:r>
          </a:p>
          <a:p>
            <a:r>
              <a:rPr lang="en-US" sz="3200" dirty="0"/>
              <a:t>SSRIs are more effective than placebo at 4 - 8 weeks for postpartum depression:</a:t>
            </a:r>
            <a:r>
              <a:rPr lang="en-US" sz="3200" baseline="30000" dirty="0"/>
              <a:t>163, level I</a:t>
            </a:r>
          </a:p>
          <a:p>
            <a:pPr marL="804863" lvl="1" indent="-347663">
              <a:buFont typeface="Courier New" panose="02070309020205020404" pitchFamily="49" charset="0"/>
              <a:buChar char="o"/>
            </a:pPr>
            <a:r>
              <a:rPr lang="en-MY" sz="2800" dirty="0"/>
              <a:t>RR for response=1.43 (95% CI 1.01 to 2.03)</a:t>
            </a:r>
          </a:p>
          <a:p>
            <a:pPr marL="804863" lvl="1" indent="-347663">
              <a:buFont typeface="Courier New" panose="02070309020205020404" pitchFamily="49" charset="0"/>
              <a:buChar char="o"/>
            </a:pPr>
            <a:r>
              <a:rPr lang="en-MY" sz="2800" dirty="0"/>
              <a:t>RR for remission=1.79 (95%CI 1.08 to 2.98)</a:t>
            </a:r>
            <a:endParaRPr lang="en-US" sz="2800" dirty="0"/>
          </a:p>
        </p:txBody>
      </p:sp>
      <p:sp>
        <p:nvSpPr>
          <p:cNvPr id="3" name="TextBox 2">
            <a:extLst>
              <a:ext uri="{FF2B5EF4-FFF2-40B4-BE49-F238E27FC236}">
                <a16:creationId xmlns:a16="http://schemas.microsoft.com/office/drawing/2014/main" id="{B43E9658-0B0C-43B0-B569-3A4C635CBFB6}"/>
              </a:ext>
            </a:extLst>
          </p:cNvPr>
          <p:cNvSpPr txBox="1"/>
          <p:nvPr/>
        </p:nvSpPr>
        <p:spPr>
          <a:xfrm>
            <a:off x="-15990" y="6119336"/>
            <a:ext cx="12207989" cy="738664"/>
          </a:xfrm>
          <a:prstGeom prst="rect">
            <a:avLst/>
          </a:prstGeom>
          <a:noFill/>
        </p:spPr>
        <p:txBody>
          <a:bodyPr wrap="square" rtlCol="0">
            <a:spAutoFit/>
          </a:bodyPr>
          <a:lstStyle/>
          <a:p>
            <a:r>
              <a:rPr lang="en-US" sz="1400" dirty="0"/>
              <a:t>  20. National Collaborating Centre for Mental Health. National Institute for Health and Clinical Excellence: Guidance. Depression: The Treatment and Management of </a:t>
            </a:r>
          </a:p>
          <a:p>
            <a:r>
              <a:rPr lang="en-US" sz="1400" dirty="0"/>
              <a:t>         Depression in Adults (Updated Edition). Leicester (UK): The British Psychological Society &amp; The Royal College of Psychiatrists; 2010.</a:t>
            </a:r>
          </a:p>
          <a:p>
            <a:r>
              <a:rPr lang="en-US" sz="1400" dirty="0"/>
              <a:t>163. </a:t>
            </a:r>
            <a:r>
              <a:rPr lang="en-US" sz="1400" dirty="0" err="1"/>
              <a:t>Molyneaux</a:t>
            </a:r>
            <a:r>
              <a:rPr lang="en-US" sz="1400" dirty="0"/>
              <a:t> E, Howard LM, McGeown HR, et al. Antidepressant treatment for postnatal depression. Cochrane Database Syst Rev. 2014(9):CD002018.</a:t>
            </a:r>
          </a:p>
        </p:txBody>
      </p:sp>
    </p:spTree>
    <p:extLst>
      <p:ext uri="{BB962C8B-B14F-4D97-AF65-F5344CB8AC3E}">
        <p14:creationId xmlns:p14="http://schemas.microsoft.com/office/powerpoint/2010/main" val="36009754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xfrm>
            <a:off x="938273" y="335095"/>
            <a:ext cx="10644127" cy="1332574"/>
          </a:xfrm>
          <a:solidFill>
            <a:srgbClr val="FFC000"/>
          </a:solidFill>
        </p:spPr>
        <p:txBody>
          <a:bodyPr/>
          <a:lstStyle/>
          <a:p>
            <a:r>
              <a:rPr lang="en-MY" b="1" dirty="0"/>
              <a:t>		Antidepressants in Pregnancy</a:t>
            </a:r>
            <a:r>
              <a:rPr lang="en-MY" b="1" baseline="-25000" dirty="0"/>
              <a:t>1</a:t>
            </a:r>
            <a:endParaRPr lang="en-US" b="1" baseline="-25000" dirty="0"/>
          </a:p>
        </p:txBody>
      </p:sp>
      <p:sp>
        <p:nvSpPr>
          <p:cNvPr id="7" name="TextBox 6">
            <a:extLst>
              <a:ext uri="{FF2B5EF4-FFF2-40B4-BE49-F238E27FC236}">
                <a16:creationId xmlns:a16="http://schemas.microsoft.com/office/drawing/2014/main" id="{224D7CFC-B824-4EF7-B9AD-D438F3599F8F}"/>
              </a:ext>
            </a:extLst>
          </p:cNvPr>
          <p:cNvSpPr txBox="1"/>
          <p:nvPr/>
        </p:nvSpPr>
        <p:spPr>
          <a:xfrm>
            <a:off x="0" y="5453743"/>
            <a:ext cx="12191999" cy="1384995"/>
          </a:xfrm>
          <a:prstGeom prst="rect">
            <a:avLst/>
          </a:prstGeom>
          <a:noFill/>
        </p:spPr>
        <p:txBody>
          <a:bodyPr wrap="square" rtlCol="0">
            <a:spAutoFit/>
          </a:bodyPr>
          <a:lstStyle/>
          <a:p>
            <a:r>
              <a:rPr lang="en-US" sz="1400" dirty="0"/>
              <a:t>155. O'Connor E, </a:t>
            </a:r>
            <a:r>
              <a:rPr lang="en-US" sz="1400" dirty="0" err="1"/>
              <a:t>Rossom</a:t>
            </a:r>
            <a:r>
              <a:rPr lang="en-US" sz="1400" dirty="0"/>
              <a:t> RC, Henninger M, et al. Primary Care Screening for and Treatment of Depression in Pregnant and Postpartum Women: Evidence Report and </a:t>
            </a:r>
          </a:p>
          <a:p>
            <a:r>
              <a:rPr lang="en-US" sz="1400" dirty="0"/>
              <a:t>         Systematic Review for the US Preventive Services Task Force. JAMA. 2016;315(4):388-406.</a:t>
            </a:r>
          </a:p>
          <a:p>
            <a:r>
              <a:rPr lang="en-US" sz="1400" dirty="0"/>
              <a:t>158. National Collaborating Centre for Mental Health. Antenatal and Postnatal Mental Health: Clinical Management and Service Guidance: Updated edition. Leicester </a:t>
            </a:r>
          </a:p>
          <a:p>
            <a:r>
              <a:rPr lang="en-US" sz="1400" dirty="0"/>
              <a:t>         (UK): British Psychological Society; 2014.</a:t>
            </a:r>
          </a:p>
          <a:p>
            <a:r>
              <a:rPr lang="en-US" sz="1400" dirty="0"/>
              <a:t>159. Austin MP, </a:t>
            </a:r>
            <a:r>
              <a:rPr lang="en-US" sz="1400" dirty="0" err="1"/>
              <a:t>Highet</a:t>
            </a:r>
            <a:r>
              <a:rPr lang="en-US" sz="1400" dirty="0"/>
              <a:t> N, the Expert Working Group. Mental Health Care in the Perinatal Period: Australian Clinical Practice Guideline. Melbourne: Centre of Perinatal </a:t>
            </a:r>
          </a:p>
          <a:p>
            <a:r>
              <a:rPr lang="en-US" sz="1400" dirty="0"/>
              <a:t>         Excellence; 2017.</a:t>
            </a:r>
            <a:endParaRPr kumimoji="0" lang="en-US" sz="1400" b="0" i="0" u="none" strike="noStrike" kern="1200" cap="none" spc="0" normalizeH="0" baseline="0" noProof="0" dirty="0">
              <a:ln>
                <a:noFill/>
              </a:ln>
              <a:solidFill>
                <a:srgbClr val="ED7D31">
                  <a:lumMod val="75000"/>
                </a:srgbClr>
              </a:solidFill>
              <a:effectLst/>
              <a:uLnTx/>
              <a:uFillTx/>
              <a:latin typeface="Calibri" panose="020F0502020204030204"/>
              <a:ea typeface="+mn-ea"/>
              <a:cs typeface="+mn-cs"/>
            </a:endParaRP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
        <p:nvSpPr>
          <p:cNvPr id="2" name="Content Placeholder 1">
            <a:extLst>
              <a:ext uri="{FF2B5EF4-FFF2-40B4-BE49-F238E27FC236}">
                <a16:creationId xmlns:a16="http://schemas.microsoft.com/office/drawing/2014/main" id="{0DC99450-72EE-4DD7-8A99-08C1D0F2AA4E}"/>
              </a:ext>
            </a:extLst>
          </p:cNvPr>
          <p:cNvSpPr>
            <a:spLocks noGrp="1"/>
          </p:cNvSpPr>
          <p:nvPr>
            <p:ph idx="1"/>
          </p:nvPr>
        </p:nvSpPr>
        <p:spPr>
          <a:xfrm>
            <a:off x="838200" y="1945368"/>
            <a:ext cx="10515600" cy="3508375"/>
          </a:xfrm>
        </p:spPr>
        <p:txBody>
          <a:bodyPr>
            <a:normAutofit/>
          </a:bodyPr>
          <a:lstStyle/>
          <a:p>
            <a:r>
              <a:rPr lang="en-US" sz="3200" dirty="0"/>
              <a:t>Second-generation antidepressants including SSRI for depression in pregnancy may be associated with increased risk of some serious harms although the absolute risks of harm appear to be small. </a:t>
            </a:r>
            <a:r>
              <a:rPr lang="en-US" sz="3200" baseline="30000" dirty="0"/>
              <a:t>155, level III; 158; 159</a:t>
            </a:r>
            <a:endParaRPr lang="en-MY" sz="3200" baseline="30000" dirty="0"/>
          </a:p>
        </p:txBody>
      </p:sp>
    </p:spTree>
    <p:extLst>
      <p:ext uri="{BB962C8B-B14F-4D97-AF65-F5344CB8AC3E}">
        <p14:creationId xmlns:p14="http://schemas.microsoft.com/office/powerpoint/2010/main" val="13675831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xfrm>
            <a:off x="938274" y="335095"/>
            <a:ext cx="10644126" cy="1332574"/>
          </a:xfrm>
          <a:solidFill>
            <a:srgbClr val="FFC000"/>
          </a:solidFill>
        </p:spPr>
        <p:txBody>
          <a:bodyPr/>
          <a:lstStyle/>
          <a:p>
            <a:r>
              <a:rPr lang="en-MY" b="1" dirty="0"/>
              <a:t>		Antidepressants in Pregnancy</a:t>
            </a:r>
            <a:r>
              <a:rPr lang="en-MY" b="1" baseline="-25000" dirty="0"/>
              <a:t>2 </a:t>
            </a:r>
            <a:endParaRPr lang="en-US" b="1" baseline="-25000"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
        <p:nvSpPr>
          <p:cNvPr id="2" name="Content Placeholder 1">
            <a:extLst>
              <a:ext uri="{FF2B5EF4-FFF2-40B4-BE49-F238E27FC236}">
                <a16:creationId xmlns:a16="http://schemas.microsoft.com/office/drawing/2014/main" id="{0DC99450-72EE-4DD7-8A99-08C1D0F2AA4E}"/>
              </a:ext>
            </a:extLst>
          </p:cNvPr>
          <p:cNvSpPr>
            <a:spLocks noGrp="1"/>
          </p:cNvSpPr>
          <p:nvPr>
            <p:ph idx="1"/>
          </p:nvPr>
        </p:nvSpPr>
        <p:spPr/>
        <p:txBody>
          <a:bodyPr/>
          <a:lstStyle/>
          <a:p>
            <a:r>
              <a:rPr lang="en-US" dirty="0"/>
              <a:t>SSRIs are the most well-studied antidepressant compared to other antidepressants. </a:t>
            </a:r>
          </a:p>
          <a:p>
            <a:r>
              <a:rPr lang="en-US" dirty="0"/>
              <a:t>When counselling the benefit and risks of treatment, use absolute risk values based on a common denominator (i.e. numbers out of 100 or 1000) than RR values to reflect risks more accurately to the woman.</a:t>
            </a:r>
            <a:r>
              <a:rPr lang="en-US" baseline="30000" dirty="0"/>
              <a:t>158 </a:t>
            </a:r>
          </a:p>
          <a:p>
            <a:r>
              <a:rPr lang="en-US" dirty="0"/>
              <a:t>Increase in absolute risks of adverse outcome associated with medications during pregnancy compared with pregnancy without medications are as below (refer to </a:t>
            </a:r>
            <a:r>
              <a:rPr lang="en-US" b="1" dirty="0"/>
              <a:t>Table 3</a:t>
            </a:r>
            <a:r>
              <a:rPr lang="en-US" dirty="0"/>
              <a:t>).</a:t>
            </a:r>
            <a:r>
              <a:rPr lang="en-US" baseline="30000" dirty="0"/>
              <a:t>159</a:t>
            </a:r>
            <a:endParaRPr lang="en-MY" baseline="30000" dirty="0"/>
          </a:p>
        </p:txBody>
      </p:sp>
      <p:sp>
        <p:nvSpPr>
          <p:cNvPr id="6" name="TextBox 5">
            <a:extLst>
              <a:ext uri="{FF2B5EF4-FFF2-40B4-BE49-F238E27FC236}">
                <a16:creationId xmlns:a16="http://schemas.microsoft.com/office/drawing/2014/main" id="{57377D59-2D29-4E15-A520-DF7BBB2F06AC}"/>
              </a:ext>
            </a:extLst>
          </p:cNvPr>
          <p:cNvSpPr txBox="1"/>
          <p:nvPr/>
        </p:nvSpPr>
        <p:spPr>
          <a:xfrm>
            <a:off x="1" y="5903893"/>
            <a:ext cx="12191999" cy="954107"/>
          </a:xfrm>
          <a:prstGeom prst="rect">
            <a:avLst/>
          </a:prstGeom>
          <a:noFill/>
        </p:spPr>
        <p:txBody>
          <a:bodyPr wrap="square" rtlCol="0">
            <a:spAutoFit/>
          </a:bodyPr>
          <a:lstStyle/>
          <a:p>
            <a:r>
              <a:rPr lang="en-US" sz="1400" dirty="0"/>
              <a:t>158. National Collaborating Centre for Mental Health. Antenatal and Postnatal Mental Health: Clinical Management and Service Guidance: Updated edition. Leicester </a:t>
            </a:r>
          </a:p>
          <a:p>
            <a:r>
              <a:rPr lang="en-US" sz="1400" dirty="0"/>
              <a:t>         (UK): British Psychological Society; 2014.</a:t>
            </a:r>
          </a:p>
          <a:p>
            <a:r>
              <a:rPr lang="en-US" sz="1400" dirty="0"/>
              <a:t>159. Austin MP, </a:t>
            </a:r>
            <a:r>
              <a:rPr lang="en-US" sz="1400" dirty="0" err="1"/>
              <a:t>Highet</a:t>
            </a:r>
            <a:r>
              <a:rPr lang="en-US" sz="1400" dirty="0"/>
              <a:t> N, the Expert Working Group. Mental Health Care in the Perinatal Period: Australian Clinical Practice Guideline. Melbourne: Centre of Perinatal </a:t>
            </a:r>
          </a:p>
          <a:p>
            <a:r>
              <a:rPr lang="en-US" sz="1400" dirty="0"/>
              <a:t>         Excellence; 2017.</a:t>
            </a:r>
            <a:endParaRPr kumimoji="0" lang="en-US" sz="1400" b="0" i="0" u="none" strike="noStrike" kern="1200" cap="none" spc="0" normalizeH="0" baseline="0" noProof="0" dirty="0">
              <a:ln>
                <a:noFill/>
              </a:ln>
              <a:solidFill>
                <a:srgbClr val="ED7D31">
                  <a:lumMod val="75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806977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BBC572-C107-48FD-A075-707EDEFC069A}"/>
              </a:ext>
            </a:extLst>
          </p:cNvPr>
          <p:cNvPicPr>
            <a:picLocks noChangeAspect="1"/>
          </p:cNvPicPr>
          <p:nvPr/>
        </p:nvPicPr>
        <p:blipFill rotWithShape="1">
          <a:blip r:embed="rId2"/>
          <a:srcRect l="27893" t="21873" r="43370" b="19023"/>
          <a:stretch/>
        </p:blipFill>
        <p:spPr>
          <a:xfrm>
            <a:off x="3400745" y="74030"/>
            <a:ext cx="5804900" cy="6716023"/>
          </a:xfrm>
          <a:prstGeom prst="rect">
            <a:avLst/>
          </a:prstGeom>
        </p:spPr>
      </p:pic>
    </p:spTree>
    <p:extLst>
      <p:ext uri="{BB962C8B-B14F-4D97-AF65-F5344CB8AC3E}">
        <p14:creationId xmlns:p14="http://schemas.microsoft.com/office/powerpoint/2010/main" val="40275185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xfrm>
            <a:off x="938274" y="335095"/>
            <a:ext cx="10610194" cy="1332574"/>
          </a:xfrm>
          <a:solidFill>
            <a:srgbClr val="FFC000"/>
          </a:solidFill>
        </p:spPr>
        <p:txBody>
          <a:bodyPr/>
          <a:lstStyle/>
          <a:p>
            <a:r>
              <a:rPr lang="en-MY" b="1" dirty="0"/>
              <a:t>		Antidepressants in Pregnancy</a:t>
            </a:r>
            <a:r>
              <a:rPr lang="en-MY" b="1" baseline="-25000" dirty="0"/>
              <a:t>3</a:t>
            </a:r>
            <a:endParaRPr lang="en-US" b="1" baseline="-25000"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
        <p:nvSpPr>
          <p:cNvPr id="2" name="Content Placeholder 1">
            <a:extLst>
              <a:ext uri="{FF2B5EF4-FFF2-40B4-BE49-F238E27FC236}">
                <a16:creationId xmlns:a16="http://schemas.microsoft.com/office/drawing/2014/main" id="{0DC99450-72EE-4DD7-8A99-08C1D0F2AA4E}"/>
              </a:ext>
            </a:extLst>
          </p:cNvPr>
          <p:cNvSpPr>
            <a:spLocks noGrp="1"/>
          </p:cNvSpPr>
          <p:nvPr>
            <p:ph idx="1"/>
          </p:nvPr>
        </p:nvSpPr>
        <p:spPr/>
        <p:txBody>
          <a:bodyPr/>
          <a:lstStyle/>
          <a:p>
            <a:r>
              <a:rPr lang="en-US" dirty="0"/>
              <a:t>A systematic review showed that antidepressants were associated with maternal adverse outcomes in pregnancy:</a:t>
            </a:r>
            <a:r>
              <a:rPr lang="en-US" baseline="30000" dirty="0"/>
              <a:t>155, level III</a:t>
            </a:r>
          </a:p>
          <a:p>
            <a:pPr lvl="1"/>
            <a:r>
              <a:rPr lang="en-MY" dirty="0"/>
              <a:t>Preeclampsia</a:t>
            </a:r>
          </a:p>
          <a:p>
            <a:pPr lvl="2"/>
            <a:r>
              <a:rPr lang="en-MY" dirty="0"/>
              <a:t>venlafaxine (RR=1.57, 95% CI 1.29 to 1.91)</a:t>
            </a:r>
          </a:p>
          <a:p>
            <a:pPr lvl="1"/>
            <a:r>
              <a:rPr lang="en-US" dirty="0"/>
              <a:t>vaginal bleeding during pregnancy or postpartum hemorrhage</a:t>
            </a:r>
          </a:p>
          <a:p>
            <a:pPr lvl="2"/>
            <a:r>
              <a:rPr lang="it-IT" dirty="0"/>
              <a:t>SSRI + venlafaxine (RR=1.46, 95% CI 1.29 to 1.65)</a:t>
            </a:r>
          </a:p>
          <a:p>
            <a:r>
              <a:rPr lang="en-US" dirty="0"/>
              <a:t>There is lack of strong evidence indicating detrimental effects of antidepressants on low birth weight and, neurodevelopmental and </a:t>
            </a:r>
            <a:r>
              <a:rPr lang="en-US" dirty="0" err="1"/>
              <a:t>neurobehavioural</a:t>
            </a:r>
            <a:r>
              <a:rPr lang="en-US" dirty="0"/>
              <a:t> outcomes.</a:t>
            </a:r>
            <a:r>
              <a:rPr lang="en-US" baseline="30000" dirty="0"/>
              <a:t>164, level II-2</a:t>
            </a:r>
            <a:endParaRPr lang="en-MY" baseline="30000" dirty="0"/>
          </a:p>
        </p:txBody>
      </p:sp>
    </p:spTree>
    <p:extLst>
      <p:ext uri="{BB962C8B-B14F-4D97-AF65-F5344CB8AC3E}">
        <p14:creationId xmlns:p14="http://schemas.microsoft.com/office/powerpoint/2010/main" val="32031013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xfrm>
            <a:off x="938274" y="335095"/>
            <a:ext cx="10610194" cy="1332574"/>
          </a:xfrm>
          <a:solidFill>
            <a:srgbClr val="FFC000"/>
          </a:solidFill>
        </p:spPr>
        <p:txBody>
          <a:bodyPr/>
          <a:lstStyle/>
          <a:p>
            <a:r>
              <a:rPr lang="en-MY" b="1" dirty="0"/>
              <a:t>		Key Message on Antidepressant </a:t>
            </a:r>
            <a:endParaRPr lang="en-US" b="1"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pic>
        <p:nvPicPr>
          <p:cNvPr id="6" name="Picture 5">
            <a:extLst>
              <a:ext uri="{FF2B5EF4-FFF2-40B4-BE49-F238E27FC236}">
                <a16:creationId xmlns:a16="http://schemas.microsoft.com/office/drawing/2014/main" id="{5F8E2CA7-6B14-4D5A-815E-7B4B3E609534}"/>
              </a:ext>
            </a:extLst>
          </p:cNvPr>
          <p:cNvPicPr>
            <a:picLocks noChangeAspect="1"/>
          </p:cNvPicPr>
          <p:nvPr/>
        </p:nvPicPr>
        <p:blipFill rotWithShape="1">
          <a:blip r:embed="rId4"/>
          <a:srcRect l="7670" t="46892" r="24578" b="25393"/>
          <a:stretch/>
        </p:blipFill>
        <p:spPr>
          <a:xfrm>
            <a:off x="365638" y="2097195"/>
            <a:ext cx="11480465" cy="2641650"/>
          </a:xfrm>
          <a:prstGeom prst="rect">
            <a:avLst/>
          </a:prstGeom>
        </p:spPr>
      </p:pic>
    </p:spTree>
    <p:extLst>
      <p:ext uri="{BB962C8B-B14F-4D97-AF65-F5344CB8AC3E}">
        <p14:creationId xmlns:p14="http://schemas.microsoft.com/office/powerpoint/2010/main" val="19326722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xfrm>
            <a:off x="854191" y="335095"/>
            <a:ext cx="10728210" cy="1332574"/>
          </a:xfrm>
          <a:solidFill>
            <a:srgbClr val="FFC000"/>
          </a:solidFill>
        </p:spPr>
        <p:txBody>
          <a:bodyPr/>
          <a:lstStyle/>
          <a:p>
            <a:pPr algn="ctr"/>
            <a:r>
              <a:rPr lang="en-MY" b="1" dirty="0"/>
              <a:t>Abbreviations</a:t>
            </a:r>
            <a:endParaRPr lang="en-US" b="1" dirty="0"/>
          </a:p>
        </p:txBody>
      </p:sp>
      <p:sp useBgFill="1">
        <p:nvSpPr>
          <p:cNvPr id="6" name="Content Placeholder 5">
            <a:extLst>
              <a:ext uri="{FF2B5EF4-FFF2-40B4-BE49-F238E27FC236}">
                <a16:creationId xmlns:a16="http://schemas.microsoft.com/office/drawing/2014/main" id="{2F98DB49-F9D0-4EF4-A788-C3DD82AE81A4}"/>
              </a:ext>
            </a:extLst>
          </p:cNvPr>
          <p:cNvSpPr>
            <a:spLocks noGrp="1"/>
          </p:cNvSpPr>
          <p:nvPr>
            <p:ph idx="1"/>
          </p:nvPr>
        </p:nvSpPr>
        <p:spPr>
          <a:xfrm>
            <a:off x="938274" y="1667669"/>
            <a:ext cx="10515600" cy="4509294"/>
          </a:xfrm>
          <a:ln>
            <a:solidFill>
              <a:schemeClr val="bg1"/>
            </a:solidFill>
          </a:ln>
        </p:spPr>
        <p:style>
          <a:lnRef idx="2">
            <a:schemeClr val="accent3"/>
          </a:lnRef>
          <a:fillRef idx="1">
            <a:schemeClr val="lt1"/>
          </a:fillRef>
          <a:effectRef idx="0">
            <a:schemeClr val="accent3"/>
          </a:effectRef>
          <a:fontRef idx="minor">
            <a:schemeClr val="dk1"/>
          </a:fontRef>
        </p:style>
        <p:txBody>
          <a:bodyPr>
            <a:noAutofit/>
          </a:bodyPr>
          <a:lstStyle/>
          <a:p>
            <a:pPr marL="0" indent="0">
              <a:buNone/>
            </a:pPr>
            <a:endParaRPr lang="en-MY" sz="3200" dirty="0"/>
          </a:p>
          <a:p>
            <a:pPr marL="0" indent="0">
              <a:buNone/>
            </a:pPr>
            <a:r>
              <a:rPr lang="en-MY" sz="3200" dirty="0"/>
              <a:t>AND: Antenatal Depression</a:t>
            </a:r>
          </a:p>
          <a:p>
            <a:pPr marL="0" indent="0">
              <a:buNone/>
            </a:pPr>
            <a:r>
              <a:rPr lang="en-MY" sz="3200" dirty="0"/>
              <a:t>PND: Postnatal Depression</a:t>
            </a:r>
          </a:p>
          <a:p>
            <a:pPr marL="0" indent="0">
              <a:buNone/>
            </a:pPr>
            <a:r>
              <a:rPr lang="en-MY" sz="3200" dirty="0"/>
              <a:t>EPDS: Edinburgh Postnatal Depression Scale</a:t>
            </a:r>
          </a:p>
          <a:p>
            <a:pPr marL="0" indent="0">
              <a:buNone/>
            </a:pPr>
            <a:endParaRPr lang="en-MY" sz="3200" dirty="0">
              <a:solidFill>
                <a:srgbClr val="FF0000"/>
              </a:solidFill>
            </a:endParaRP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0" y="243347"/>
            <a:ext cx="854190" cy="1254812"/>
          </a:xfrm>
          <a:prstGeom prst="rect">
            <a:avLst/>
          </a:prstGeom>
          <a:effectLst>
            <a:outerShdw blurRad="50800" dist="38100" dir="18900000" algn="bl" rotWithShape="0">
              <a:prstClr val="black">
                <a:alpha val="40000"/>
              </a:prstClr>
            </a:outerShdw>
            <a:softEdge rad="0"/>
          </a:effectLst>
        </p:spPr>
      </p:pic>
    </p:spTree>
    <p:extLst>
      <p:ext uri="{BB962C8B-B14F-4D97-AF65-F5344CB8AC3E}">
        <p14:creationId xmlns:p14="http://schemas.microsoft.com/office/powerpoint/2010/main" val="18593709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xfrm>
            <a:off x="938274" y="335095"/>
            <a:ext cx="10610194" cy="1332574"/>
          </a:xfrm>
          <a:solidFill>
            <a:srgbClr val="FFC000"/>
          </a:solidFill>
        </p:spPr>
        <p:txBody>
          <a:bodyPr/>
          <a:lstStyle/>
          <a:p>
            <a:r>
              <a:rPr lang="en-MY" b="1" dirty="0"/>
              <a:t>	   Antidepressants in Breastfeeding</a:t>
            </a:r>
            <a:r>
              <a:rPr lang="en-MY" b="1" baseline="-25000" dirty="0"/>
              <a:t>1</a:t>
            </a:r>
            <a:endParaRPr lang="en-US" b="1" baseline="-25000" dirty="0"/>
          </a:p>
        </p:txBody>
      </p:sp>
      <p:sp>
        <p:nvSpPr>
          <p:cNvPr id="7" name="TextBox 6">
            <a:extLst>
              <a:ext uri="{FF2B5EF4-FFF2-40B4-BE49-F238E27FC236}">
                <a16:creationId xmlns:a16="http://schemas.microsoft.com/office/drawing/2014/main" id="{224D7CFC-B824-4EF7-B9AD-D438F3599F8F}"/>
              </a:ext>
            </a:extLst>
          </p:cNvPr>
          <p:cNvSpPr txBox="1"/>
          <p:nvPr/>
        </p:nvSpPr>
        <p:spPr>
          <a:xfrm>
            <a:off x="0" y="5880642"/>
            <a:ext cx="12192000" cy="954107"/>
          </a:xfrm>
          <a:prstGeom prst="rect">
            <a:avLst/>
          </a:prstGeom>
          <a:noFill/>
        </p:spPr>
        <p:txBody>
          <a:bodyPr wrap="square" rtlCol="0">
            <a:spAutoFit/>
          </a:bodyPr>
          <a:lstStyle/>
          <a:p>
            <a:r>
              <a:rPr lang="en-US" sz="1400" dirty="0"/>
              <a:t>165. Wang J, Johnson T, </a:t>
            </a:r>
            <a:r>
              <a:rPr lang="en-US" sz="1400" dirty="0" err="1"/>
              <a:t>Sahin</a:t>
            </a:r>
            <a:r>
              <a:rPr lang="en-US" sz="1400" dirty="0"/>
              <a:t> L, et al. Evaluation of the Safety of Drugs and Biological Products Used During Lactation: Workshop Summary. Clinical pharmacology and </a:t>
            </a:r>
          </a:p>
          <a:p>
            <a:r>
              <a:rPr lang="en-US" sz="1400" dirty="0"/>
              <a:t>         therapeutics. 2017;101(6):736-744.</a:t>
            </a:r>
          </a:p>
          <a:p>
            <a:r>
              <a:rPr lang="en-US" sz="1400" dirty="0"/>
              <a:t>166. </a:t>
            </a:r>
            <a:r>
              <a:rPr lang="en-US" sz="1400" dirty="0" err="1"/>
              <a:t>Orsolini</a:t>
            </a:r>
            <a:r>
              <a:rPr lang="en-US" sz="1400" dirty="0"/>
              <a:t> L, </a:t>
            </a:r>
            <a:r>
              <a:rPr lang="en-US" sz="1400" dirty="0" err="1"/>
              <a:t>Bellantuono</a:t>
            </a:r>
            <a:r>
              <a:rPr lang="en-US" sz="1400" dirty="0"/>
              <a:t> C. Serotonin reuptake inhibitors and breastfeeding: a systematic review. Hum </a:t>
            </a:r>
            <a:r>
              <a:rPr lang="en-US" sz="1400" dirty="0" err="1"/>
              <a:t>Psychopharmacol</a:t>
            </a:r>
            <a:r>
              <a:rPr lang="en-US" sz="1400" dirty="0"/>
              <a:t>. 2015;30(1):4-20.</a:t>
            </a:r>
          </a:p>
          <a:p>
            <a:r>
              <a:rPr lang="en-US" sz="1400" dirty="0"/>
              <a:t>167. Smit M, Dolman KM, Honig A. Mirtazapine in pregnancy and lactation – A systematic review. Eur </a:t>
            </a:r>
            <a:r>
              <a:rPr lang="en-US" sz="1400" dirty="0" err="1"/>
              <a:t>Neuropsychopharmacol</a:t>
            </a:r>
            <a:r>
              <a:rPr lang="en-US" sz="1400" dirty="0"/>
              <a:t>. 2016;26(1):126-135.</a:t>
            </a:r>
            <a:endParaRPr kumimoji="0" lang="en-US" sz="1400" b="0" i="0" u="none" strike="noStrike" kern="1200" cap="none" spc="0" normalizeH="0" baseline="0" noProof="0" dirty="0">
              <a:ln>
                <a:noFill/>
              </a:ln>
              <a:solidFill>
                <a:srgbClr val="ED7D31">
                  <a:lumMod val="75000"/>
                </a:srgbClr>
              </a:solidFill>
              <a:effectLst/>
              <a:uLnTx/>
              <a:uFillTx/>
              <a:latin typeface="Calibri" panose="020F0502020204030204"/>
              <a:ea typeface="+mn-ea"/>
              <a:cs typeface="+mn-cs"/>
            </a:endParaRP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
        <p:nvSpPr>
          <p:cNvPr id="2" name="Content Placeholder 1">
            <a:extLst>
              <a:ext uri="{FF2B5EF4-FFF2-40B4-BE49-F238E27FC236}">
                <a16:creationId xmlns:a16="http://schemas.microsoft.com/office/drawing/2014/main" id="{0DC99450-72EE-4DD7-8A99-08C1D0F2AA4E}"/>
              </a:ext>
            </a:extLst>
          </p:cNvPr>
          <p:cNvSpPr>
            <a:spLocks noGrp="1"/>
          </p:cNvSpPr>
          <p:nvPr>
            <p:ph idx="1"/>
          </p:nvPr>
        </p:nvSpPr>
        <p:spPr/>
        <p:txBody>
          <a:bodyPr>
            <a:normAutofit fontScale="85000" lnSpcReduction="10000"/>
          </a:bodyPr>
          <a:lstStyle/>
          <a:p>
            <a:r>
              <a:rPr lang="en-US" dirty="0"/>
              <a:t>In general, a relative infant dose (RID) below 10% of the average maternal level of an antidepressant is considered safe.</a:t>
            </a:r>
            <a:r>
              <a:rPr lang="en-US" baseline="30000" dirty="0"/>
              <a:t>165, level III</a:t>
            </a:r>
          </a:p>
          <a:p>
            <a:r>
              <a:rPr lang="en-US" dirty="0"/>
              <a:t>A systematic review on SSRIs and SNRIs which largely represented by case reports and small studies found the following medications with their range of RID:</a:t>
            </a:r>
            <a:r>
              <a:rPr lang="en-US" baseline="30000" dirty="0"/>
              <a:t>166, level I</a:t>
            </a:r>
          </a:p>
          <a:p>
            <a:pPr lvl="1"/>
            <a:r>
              <a:rPr lang="en-MY" dirty="0"/>
              <a:t>escitalopram: 4.50 - 6.40%</a:t>
            </a:r>
          </a:p>
          <a:p>
            <a:pPr lvl="1"/>
            <a:r>
              <a:rPr lang="en-MY" dirty="0"/>
              <a:t>fluoxetine: 2.40 - 6.80%</a:t>
            </a:r>
          </a:p>
          <a:p>
            <a:pPr lvl="1"/>
            <a:r>
              <a:rPr lang="en-MY" dirty="0"/>
              <a:t>fluvoxamine: 0.20 - 0.62%</a:t>
            </a:r>
          </a:p>
          <a:p>
            <a:pPr lvl="1"/>
            <a:r>
              <a:rPr lang="en-MY" dirty="0"/>
              <a:t>paroxetine: 0.30 - 2.9%</a:t>
            </a:r>
          </a:p>
          <a:p>
            <a:pPr lvl="1"/>
            <a:r>
              <a:rPr lang="en-MY" dirty="0"/>
              <a:t>sertraline: 0.50 - 3.70%</a:t>
            </a:r>
          </a:p>
          <a:p>
            <a:pPr lvl="1"/>
            <a:r>
              <a:rPr lang="en-MY" dirty="0"/>
              <a:t>duloxetine: 0.14 - 0.82%</a:t>
            </a:r>
          </a:p>
          <a:p>
            <a:pPr lvl="1"/>
            <a:r>
              <a:rPr lang="en-MY" dirty="0"/>
              <a:t>venlafaxine: 3.20 - 8.10%</a:t>
            </a:r>
          </a:p>
          <a:p>
            <a:r>
              <a:rPr lang="en-US" dirty="0"/>
              <a:t>In another review, safety of mirtazapine during lactation was </a:t>
            </a:r>
            <a:r>
              <a:rPr lang="en-MY" dirty="0"/>
              <a:t>inconclusive.</a:t>
            </a:r>
            <a:r>
              <a:rPr lang="en-MY" baseline="30000" dirty="0"/>
              <a:t>167, level</a:t>
            </a:r>
          </a:p>
        </p:txBody>
      </p:sp>
    </p:spTree>
    <p:extLst>
      <p:ext uri="{BB962C8B-B14F-4D97-AF65-F5344CB8AC3E}">
        <p14:creationId xmlns:p14="http://schemas.microsoft.com/office/powerpoint/2010/main" val="26863010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xfrm>
            <a:off x="938274" y="335095"/>
            <a:ext cx="10610194" cy="1332574"/>
          </a:xfrm>
          <a:solidFill>
            <a:srgbClr val="FFC000"/>
          </a:solidFill>
        </p:spPr>
        <p:txBody>
          <a:bodyPr/>
          <a:lstStyle/>
          <a:p>
            <a:r>
              <a:rPr lang="en-MY" b="1" dirty="0"/>
              <a:t>	Antidepressants in Breastfeeding</a:t>
            </a:r>
            <a:r>
              <a:rPr lang="en-MY" b="1" baseline="-25000" dirty="0"/>
              <a:t>2</a:t>
            </a:r>
            <a:endParaRPr lang="en-US" b="1"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
        <p:nvSpPr>
          <p:cNvPr id="2" name="Content Placeholder 1">
            <a:extLst>
              <a:ext uri="{FF2B5EF4-FFF2-40B4-BE49-F238E27FC236}">
                <a16:creationId xmlns:a16="http://schemas.microsoft.com/office/drawing/2014/main" id="{0DC99450-72EE-4DD7-8A99-08C1D0F2AA4E}"/>
              </a:ext>
            </a:extLst>
          </p:cNvPr>
          <p:cNvSpPr>
            <a:spLocks noGrp="1"/>
          </p:cNvSpPr>
          <p:nvPr>
            <p:ph idx="1"/>
          </p:nvPr>
        </p:nvSpPr>
        <p:spPr/>
        <p:txBody>
          <a:bodyPr>
            <a:normAutofit/>
          </a:bodyPr>
          <a:lstStyle/>
          <a:p>
            <a:r>
              <a:rPr lang="en-US" dirty="0"/>
              <a:t>The effects of antidepressants on breastfed babies were occasional, mild-moderate and short-term with inadequate data on long term effects. </a:t>
            </a:r>
          </a:p>
          <a:p>
            <a:r>
              <a:rPr lang="en-US" dirty="0"/>
              <a:t>Sertraline and paroxetine had better neonatal safety profile during breastfeeding compared with other SSRIs/SNRIs.</a:t>
            </a:r>
            <a:r>
              <a:rPr lang="en-US" baseline="30000" dirty="0"/>
              <a:t>166, level I </a:t>
            </a:r>
            <a:r>
              <a:rPr lang="en-US" dirty="0"/>
              <a:t>(Both systematic reviews did not report on quality assessment).</a:t>
            </a:r>
            <a:endParaRPr lang="en-MY" dirty="0"/>
          </a:p>
          <a:p>
            <a:endParaRPr lang="en-MY" baseline="30000" dirty="0"/>
          </a:p>
        </p:txBody>
      </p:sp>
      <p:sp>
        <p:nvSpPr>
          <p:cNvPr id="3" name="TextBox 2">
            <a:extLst>
              <a:ext uri="{FF2B5EF4-FFF2-40B4-BE49-F238E27FC236}">
                <a16:creationId xmlns:a16="http://schemas.microsoft.com/office/drawing/2014/main" id="{4013A939-0487-4478-97B5-77B435475562}"/>
              </a:ext>
            </a:extLst>
          </p:cNvPr>
          <p:cNvSpPr txBox="1"/>
          <p:nvPr/>
        </p:nvSpPr>
        <p:spPr>
          <a:xfrm>
            <a:off x="838200" y="6511443"/>
            <a:ext cx="10472995" cy="307777"/>
          </a:xfrm>
          <a:prstGeom prst="rect">
            <a:avLst/>
          </a:prstGeom>
          <a:noFill/>
        </p:spPr>
        <p:txBody>
          <a:bodyPr wrap="none" rtlCol="0">
            <a:spAutoFit/>
          </a:bodyPr>
          <a:lstStyle/>
          <a:p>
            <a:r>
              <a:rPr lang="en-US" sz="1400" dirty="0"/>
              <a:t>166. </a:t>
            </a:r>
            <a:r>
              <a:rPr lang="en-US" sz="1400" dirty="0" err="1"/>
              <a:t>Orsolini</a:t>
            </a:r>
            <a:r>
              <a:rPr lang="en-US" sz="1400" dirty="0"/>
              <a:t> L, </a:t>
            </a:r>
            <a:r>
              <a:rPr lang="en-US" sz="1400" dirty="0" err="1"/>
              <a:t>Bellantuono</a:t>
            </a:r>
            <a:r>
              <a:rPr lang="en-US" sz="1400" dirty="0"/>
              <a:t> C. Serotonin reuptake inhibitors and breastfeeding: a systematic review. Hum </a:t>
            </a:r>
            <a:r>
              <a:rPr lang="en-US" sz="1400" dirty="0" err="1"/>
              <a:t>Psychopharmacol</a:t>
            </a:r>
            <a:r>
              <a:rPr lang="en-US" sz="1400" dirty="0"/>
              <a:t>. 2015;30(1):4-20.</a:t>
            </a:r>
          </a:p>
        </p:txBody>
      </p:sp>
    </p:spTree>
    <p:extLst>
      <p:ext uri="{BB962C8B-B14F-4D97-AF65-F5344CB8AC3E}">
        <p14:creationId xmlns:p14="http://schemas.microsoft.com/office/powerpoint/2010/main" val="22231169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xfrm>
            <a:off x="938274" y="335095"/>
            <a:ext cx="10610194" cy="1332574"/>
          </a:xfrm>
          <a:solidFill>
            <a:srgbClr val="FFC000"/>
          </a:solidFill>
        </p:spPr>
        <p:txBody>
          <a:bodyPr/>
          <a:lstStyle/>
          <a:p>
            <a:r>
              <a:rPr lang="en-MY" b="1" dirty="0"/>
              <a:t>		Key Message on Breastfeeding</a:t>
            </a:r>
            <a:endParaRPr lang="en-US" b="1"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pic>
        <p:nvPicPr>
          <p:cNvPr id="8" name="Picture 7">
            <a:extLst>
              <a:ext uri="{FF2B5EF4-FFF2-40B4-BE49-F238E27FC236}">
                <a16:creationId xmlns:a16="http://schemas.microsoft.com/office/drawing/2014/main" id="{8C6A8C30-3A19-4189-97FA-642B3281137C}"/>
              </a:ext>
            </a:extLst>
          </p:cNvPr>
          <p:cNvPicPr>
            <a:picLocks noChangeAspect="1"/>
          </p:cNvPicPr>
          <p:nvPr/>
        </p:nvPicPr>
        <p:blipFill rotWithShape="1">
          <a:blip r:embed="rId4"/>
          <a:srcRect l="6875" t="24652" r="23821" b="50000"/>
          <a:stretch/>
        </p:blipFill>
        <p:spPr>
          <a:xfrm>
            <a:off x="341740" y="2245198"/>
            <a:ext cx="11508519" cy="2367604"/>
          </a:xfrm>
          <a:prstGeom prst="rect">
            <a:avLst/>
          </a:prstGeom>
        </p:spPr>
      </p:pic>
    </p:spTree>
    <p:extLst>
      <p:ext uri="{BB962C8B-B14F-4D97-AF65-F5344CB8AC3E}">
        <p14:creationId xmlns:p14="http://schemas.microsoft.com/office/powerpoint/2010/main" val="16284539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xfrm>
            <a:off x="938274" y="335095"/>
            <a:ext cx="10610194" cy="1332574"/>
          </a:xfrm>
          <a:solidFill>
            <a:srgbClr val="FFC000"/>
          </a:solidFill>
        </p:spPr>
        <p:txBody>
          <a:bodyPr/>
          <a:lstStyle/>
          <a:p>
            <a:r>
              <a:rPr lang="en-MY" b="1" dirty="0"/>
              <a:t>Psychosocial intervention and Psychotherapy</a:t>
            </a:r>
            <a:endParaRPr lang="en-US" b="1" dirty="0"/>
          </a:p>
        </p:txBody>
      </p:sp>
      <p:sp>
        <p:nvSpPr>
          <p:cNvPr id="7" name="TextBox 6">
            <a:extLst>
              <a:ext uri="{FF2B5EF4-FFF2-40B4-BE49-F238E27FC236}">
                <a16:creationId xmlns:a16="http://schemas.microsoft.com/office/drawing/2014/main" id="{224D7CFC-B824-4EF7-B9AD-D438F3599F8F}"/>
              </a:ext>
            </a:extLst>
          </p:cNvPr>
          <p:cNvSpPr txBox="1"/>
          <p:nvPr/>
        </p:nvSpPr>
        <p:spPr>
          <a:xfrm>
            <a:off x="84084" y="5842337"/>
            <a:ext cx="11901087" cy="1015663"/>
          </a:xfrm>
          <a:prstGeom prst="rect">
            <a:avLst/>
          </a:prstGeom>
          <a:noFill/>
        </p:spPr>
        <p:txBody>
          <a:bodyPr wrap="square" rtlCol="0">
            <a:spAutoFit/>
          </a:bodyPr>
          <a:lstStyle/>
          <a:p>
            <a:r>
              <a:rPr lang="en-US" sz="1000" dirty="0"/>
              <a:t>168. </a:t>
            </a:r>
            <a:r>
              <a:rPr lang="en-US" sz="1000" dirty="0" err="1"/>
              <a:t>Sockol</a:t>
            </a:r>
            <a:r>
              <a:rPr lang="en-US" sz="1000" dirty="0"/>
              <a:t> LE. A systematic review and meta-analysis of interpersonal psychotherapy for perinatal women. J Affect </a:t>
            </a:r>
            <a:r>
              <a:rPr lang="en-US" sz="1000" dirty="0" err="1"/>
              <a:t>Disord</a:t>
            </a:r>
            <a:r>
              <a:rPr lang="en-US" sz="1000" dirty="0"/>
              <a:t>. 2018;232:316-328.</a:t>
            </a:r>
          </a:p>
          <a:p>
            <a:r>
              <a:rPr lang="nl-NL" sz="1000" dirty="0"/>
              <a:t>169. Van Ravesteyn LM, Lambregtse-van den Berg MP, Hoogendijk WJ, et al. </a:t>
            </a:r>
            <a:r>
              <a:rPr lang="en-US" sz="1000" dirty="0"/>
              <a:t>Interventions to treat mental disorders during pregnancy: A systematic review and multiple treatment meta-analysis. </a:t>
            </a:r>
            <a:r>
              <a:rPr lang="en-US" sz="1000" dirty="0" err="1"/>
              <a:t>PLoS</a:t>
            </a:r>
            <a:r>
              <a:rPr lang="en-US" sz="1000" dirty="0"/>
              <a:t> One. 2017;12(3):e0173397.</a:t>
            </a:r>
          </a:p>
          <a:p>
            <a:r>
              <a:rPr lang="en-US" sz="1000" dirty="0"/>
              <a:t>170. </a:t>
            </a:r>
            <a:r>
              <a:rPr lang="en-US" sz="1000" dirty="0" err="1"/>
              <a:t>Sockol</a:t>
            </a:r>
            <a:r>
              <a:rPr lang="en-US" sz="1000" dirty="0"/>
              <a:t> LE. A systematic review of the efficacy of cognitive behavioral therapy for treating and preventing perinatal depression. J Affect </a:t>
            </a:r>
            <a:r>
              <a:rPr lang="en-US" sz="1000" dirty="0" err="1"/>
              <a:t>Disord</a:t>
            </a:r>
            <a:r>
              <a:rPr lang="en-US" sz="1000" dirty="0"/>
              <a:t>. 2015;177:7-21.</a:t>
            </a:r>
          </a:p>
          <a:p>
            <a:r>
              <a:rPr lang="en-US" sz="1000" dirty="0"/>
              <a:t>171. Dennis CL, </a:t>
            </a:r>
            <a:r>
              <a:rPr lang="en-US" sz="1000" dirty="0" err="1"/>
              <a:t>Hodnett</a:t>
            </a:r>
            <a:r>
              <a:rPr lang="en-US" sz="1000" dirty="0"/>
              <a:t> E. Psychosocial and psychological interventions for treating postpartum depression. Cochrane Database Syst Rev. 2007(4):CD006116.</a:t>
            </a:r>
          </a:p>
          <a:p>
            <a:r>
              <a:rPr lang="en-US" sz="1000" dirty="0"/>
              <a:t>172. Lever Taylor B, Cavanagh K, Strauss C. The Effectiveness of Mindfulness- Based Interventions in the Perinatal Period: A Systematic Review and Meta-Analysis. </a:t>
            </a:r>
            <a:r>
              <a:rPr lang="en-US" sz="1000" dirty="0" err="1"/>
              <a:t>PLoS</a:t>
            </a:r>
            <a:r>
              <a:rPr lang="en-US" sz="1000" dirty="0"/>
              <a:t> One. 2016;11(5):e0155720.</a:t>
            </a:r>
          </a:p>
          <a:p>
            <a:r>
              <a:rPr lang="en-US" sz="1000" dirty="0"/>
              <a:t>173. Ashford MT, Olander EK, Ayers S. Computer- or web-based interventions for perinatal mental health: A systematic review. J Affect </a:t>
            </a:r>
            <a:r>
              <a:rPr lang="en-US" sz="1000" dirty="0" err="1"/>
              <a:t>Disord</a:t>
            </a:r>
            <a:r>
              <a:rPr lang="en-US" sz="1000" dirty="0"/>
              <a:t>. 2016;197:134-146.</a:t>
            </a:r>
            <a:endParaRPr kumimoji="0" lang="en-US" sz="1000" b="0" i="0" u="none" strike="noStrike" kern="1200" cap="none" spc="0" normalizeH="0" baseline="0" noProof="0" dirty="0">
              <a:ln>
                <a:noFill/>
              </a:ln>
              <a:solidFill>
                <a:srgbClr val="ED7D31">
                  <a:lumMod val="75000"/>
                </a:srgbClr>
              </a:solidFill>
              <a:effectLst/>
              <a:uLnTx/>
              <a:uFillTx/>
              <a:latin typeface="Calibri" panose="020F0502020204030204"/>
              <a:ea typeface="+mn-ea"/>
              <a:cs typeface="+mn-cs"/>
            </a:endParaRP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
        <p:nvSpPr>
          <p:cNvPr id="2" name="Content Placeholder 1">
            <a:extLst>
              <a:ext uri="{FF2B5EF4-FFF2-40B4-BE49-F238E27FC236}">
                <a16:creationId xmlns:a16="http://schemas.microsoft.com/office/drawing/2014/main" id="{0DC99450-72EE-4DD7-8A99-08C1D0F2AA4E}"/>
              </a:ext>
            </a:extLst>
          </p:cNvPr>
          <p:cNvSpPr>
            <a:spLocks noGrp="1"/>
          </p:cNvSpPr>
          <p:nvPr>
            <p:ph idx="1"/>
          </p:nvPr>
        </p:nvSpPr>
        <p:spPr>
          <a:xfrm>
            <a:off x="838200" y="1825625"/>
            <a:ext cx="10515600" cy="3954689"/>
          </a:xfrm>
        </p:spPr>
        <p:txBody>
          <a:bodyPr>
            <a:normAutofit/>
          </a:bodyPr>
          <a:lstStyle/>
          <a:p>
            <a:r>
              <a:rPr lang="en-US" dirty="0"/>
              <a:t>Four meta-analyses showed that </a:t>
            </a:r>
          </a:p>
          <a:p>
            <a:pPr marL="914400" lvl="1" indent="-457200">
              <a:buFont typeface="Courier New" panose="02070309020205020404" pitchFamily="49" charset="0"/>
              <a:buChar char="o"/>
            </a:pPr>
            <a:r>
              <a:rPr lang="en-US" dirty="0"/>
              <a:t>psychosocial interventions (e.g. peer support and non-directive counseling)</a:t>
            </a:r>
          </a:p>
          <a:p>
            <a:pPr marL="914400" lvl="1" indent="-457200">
              <a:buFont typeface="Courier New" panose="02070309020205020404" pitchFamily="49" charset="0"/>
              <a:buChar char="o"/>
            </a:pPr>
            <a:r>
              <a:rPr lang="en-US" dirty="0"/>
              <a:t>psychotherapy (e.g. IPT, CBT and psychodynamic therapy) </a:t>
            </a:r>
          </a:p>
          <a:p>
            <a:pPr marL="457200" lvl="1" indent="0">
              <a:buNone/>
            </a:pPr>
            <a:r>
              <a:rPr lang="en-US" sz="2800" dirty="0"/>
              <a:t>were significantly effective in reducing depressive symptoms compared to control in perinatal depression. </a:t>
            </a:r>
            <a:r>
              <a:rPr lang="en-MY" sz="2800" baseline="30000" dirty="0"/>
              <a:t>168 - 171, level I</a:t>
            </a:r>
          </a:p>
          <a:p>
            <a:r>
              <a:rPr lang="en-US" dirty="0"/>
              <a:t>Other interventions that have shown some benefits in perinatal depression include</a:t>
            </a:r>
          </a:p>
          <a:p>
            <a:pPr marL="968375" lvl="1" indent="-511175">
              <a:buFont typeface="Courier New" panose="02070309020205020404" pitchFamily="49" charset="0"/>
              <a:buChar char="o"/>
            </a:pPr>
            <a:r>
              <a:rPr lang="en-US" dirty="0"/>
              <a:t>mindfulness-based intervention</a:t>
            </a:r>
          </a:p>
          <a:p>
            <a:pPr marL="968375" lvl="1" indent="-511175">
              <a:buFont typeface="Courier New" panose="02070309020205020404" pitchFamily="49" charset="0"/>
              <a:buChar char="o"/>
            </a:pPr>
            <a:r>
              <a:rPr lang="en-US" dirty="0"/>
              <a:t>web-based  </a:t>
            </a:r>
            <a:r>
              <a:rPr lang="en-MY" dirty="0"/>
              <a:t>intervention.</a:t>
            </a:r>
            <a:r>
              <a:rPr lang="en-MY" baseline="30000" dirty="0"/>
              <a:t>172 - 173, level I</a:t>
            </a:r>
          </a:p>
          <a:p>
            <a:endParaRPr lang="en-MY" baseline="30000" dirty="0"/>
          </a:p>
        </p:txBody>
      </p:sp>
    </p:spTree>
    <p:extLst>
      <p:ext uri="{BB962C8B-B14F-4D97-AF65-F5344CB8AC3E}">
        <p14:creationId xmlns:p14="http://schemas.microsoft.com/office/powerpoint/2010/main" val="46271532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xfrm>
            <a:off x="938274" y="335095"/>
            <a:ext cx="10610194" cy="1332574"/>
          </a:xfrm>
          <a:solidFill>
            <a:srgbClr val="FFC000"/>
          </a:solidFill>
        </p:spPr>
        <p:txBody>
          <a:bodyPr/>
          <a:lstStyle/>
          <a:p>
            <a:r>
              <a:rPr lang="en-MY" dirty="0"/>
              <a:t>	    </a:t>
            </a:r>
            <a:r>
              <a:rPr lang="en-MY" b="1" dirty="0"/>
              <a:t>Electroconvulsive Therapy (ECT)</a:t>
            </a:r>
            <a:endParaRPr lang="en-US" b="1"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
        <p:nvSpPr>
          <p:cNvPr id="2" name="Content Placeholder 1">
            <a:extLst>
              <a:ext uri="{FF2B5EF4-FFF2-40B4-BE49-F238E27FC236}">
                <a16:creationId xmlns:a16="http://schemas.microsoft.com/office/drawing/2014/main" id="{0DC99450-72EE-4DD7-8A99-08C1D0F2AA4E}"/>
              </a:ext>
            </a:extLst>
          </p:cNvPr>
          <p:cNvSpPr>
            <a:spLocks noGrp="1"/>
          </p:cNvSpPr>
          <p:nvPr>
            <p:ph idx="1"/>
          </p:nvPr>
        </p:nvSpPr>
        <p:spPr>
          <a:xfrm>
            <a:off x="838200" y="1825624"/>
            <a:ext cx="10515600" cy="4422775"/>
          </a:xfrm>
        </p:spPr>
        <p:txBody>
          <a:bodyPr>
            <a:normAutofit fontScale="92500" lnSpcReduction="10000"/>
          </a:bodyPr>
          <a:lstStyle/>
          <a:p>
            <a:r>
              <a:rPr lang="en-US" sz="3000" dirty="0"/>
              <a:t>NICE guidelines recommend considering ECT for pregnant women with severe depression, severe mixed affective states or mania, or catatonia, whose physical health or that of the </a:t>
            </a:r>
            <a:r>
              <a:rPr lang="en-US" sz="3000" dirty="0" err="1"/>
              <a:t>foetus</a:t>
            </a:r>
            <a:r>
              <a:rPr lang="en-US" sz="3000" dirty="0"/>
              <a:t> is at serious risk.</a:t>
            </a:r>
            <a:r>
              <a:rPr lang="en-US" sz="3000" baseline="30000" dirty="0"/>
              <a:t>158</a:t>
            </a:r>
          </a:p>
          <a:p>
            <a:r>
              <a:rPr lang="en-US" sz="3000" dirty="0"/>
              <a:t>COPE guidelines recommend considering ECT when a postnatal woman with severe depression:</a:t>
            </a:r>
            <a:r>
              <a:rPr lang="en-US" sz="3000" baseline="30000" dirty="0"/>
              <a:t>159</a:t>
            </a:r>
            <a:r>
              <a:rPr lang="en-US" sz="3000" dirty="0"/>
              <a:t> has not responded to one or more trials of antidepressants of adequate dose and duration or where there is</a:t>
            </a:r>
          </a:p>
          <a:p>
            <a:pPr marL="914400" lvl="1" indent="-457200">
              <a:buFont typeface="Courier New" panose="02070309020205020404" pitchFamily="49" charset="0"/>
              <a:buChar char="o"/>
            </a:pPr>
            <a:r>
              <a:rPr lang="en-US" dirty="0"/>
              <a:t>a high risk of suicide</a:t>
            </a:r>
          </a:p>
          <a:p>
            <a:pPr marL="914400" lvl="1" indent="-457200">
              <a:buFont typeface="Courier New" panose="02070309020205020404" pitchFamily="49" charset="0"/>
              <a:buChar char="o"/>
            </a:pPr>
            <a:r>
              <a:rPr lang="en-US" dirty="0"/>
              <a:t>or high level of distress</a:t>
            </a:r>
          </a:p>
          <a:p>
            <a:pPr marL="914400" lvl="1" indent="-457200">
              <a:buFont typeface="Courier New" panose="02070309020205020404" pitchFamily="49" charset="0"/>
              <a:buChar char="o"/>
            </a:pPr>
            <a:r>
              <a:rPr lang="en-US" dirty="0"/>
              <a:t>when food or fluid intake is poor</a:t>
            </a:r>
          </a:p>
          <a:p>
            <a:pPr marL="914400" lvl="1" indent="-457200">
              <a:buFont typeface="Courier New" panose="02070309020205020404" pitchFamily="49" charset="0"/>
              <a:buChar char="o"/>
            </a:pPr>
            <a:r>
              <a:rPr lang="en-US" dirty="0"/>
              <a:t>in the presence of psychotic or melancholic symptoms</a:t>
            </a:r>
            <a:endParaRPr lang="en-MY" dirty="0"/>
          </a:p>
          <a:p>
            <a:endParaRPr lang="en-MY" baseline="30000" dirty="0"/>
          </a:p>
        </p:txBody>
      </p:sp>
      <p:sp>
        <p:nvSpPr>
          <p:cNvPr id="3" name="TextBox 2">
            <a:extLst>
              <a:ext uri="{FF2B5EF4-FFF2-40B4-BE49-F238E27FC236}">
                <a16:creationId xmlns:a16="http://schemas.microsoft.com/office/drawing/2014/main" id="{02C131DA-5344-4BE5-B3EA-1BD9DADEC040}"/>
              </a:ext>
            </a:extLst>
          </p:cNvPr>
          <p:cNvSpPr txBox="1"/>
          <p:nvPr/>
        </p:nvSpPr>
        <p:spPr>
          <a:xfrm>
            <a:off x="84084" y="6199739"/>
            <a:ext cx="12039600" cy="646331"/>
          </a:xfrm>
          <a:prstGeom prst="rect">
            <a:avLst/>
          </a:prstGeom>
          <a:noFill/>
        </p:spPr>
        <p:txBody>
          <a:bodyPr wrap="square" rtlCol="0">
            <a:spAutoFit/>
          </a:bodyPr>
          <a:lstStyle/>
          <a:p>
            <a:r>
              <a:rPr lang="en-US" sz="1200" dirty="0"/>
              <a:t>158. National Collaborating Centre for Mental Health. Antenatal and Postnatal Mental Health: Clinical Management and Service Guidance: Updated edition. Leicester (UK): British Psychological </a:t>
            </a:r>
          </a:p>
          <a:p>
            <a:r>
              <a:rPr lang="en-US" sz="1200" dirty="0"/>
              <a:t>         Society; 2014.</a:t>
            </a:r>
          </a:p>
          <a:p>
            <a:r>
              <a:rPr lang="en-US" sz="1200" dirty="0"/>
              <a:t>159. Austin MP, </a:t>
            </a:r>
            <a:r>
              <a:rPr lang="en-US" sz="1200" dirty="0" err="1"/>
              <a:t>Highet</a:t>
            </a:r>
            <a:r>
              <a:rPr lang="en-US" sz="1200" dirty="0"/>
              <a:t> N, the Expert Working Group. Mental Health Care in the Perinatal Period: Australian Clinical Practice Guideline. Melbourne: Centre of Perinatal Excellence; 2017.</a:t>
            </a:r>
          </a:p>
        </p:txBody>
      </p:sp>
    </p:spTree>
    <p:extLst>
      <p:ext uri="{BB962C8B-B14F-4D97-AF65-F5344CB8AC3E}">
        <p14:creationId xmlns:p14="http://schemas.microsoft.com/office/powerpoint/2010/main" val="11568674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xfrm>
            <a:off x="854190" y="335095"/>
            <a:ext cx="10749981" cy="1332574"/>
          </a:xfrm>
          <a:solidFill>
            <a:srgbClr val="FFC000"/>
          </a:solidFill>
        </p:spPr>
        <p:txBody>
          <a:bodyPr/>
          <a:lstStyle/>
          <a:p>
            <a:r>
              <a:rPr lang="en-MY" dirty="0"/>
              <a:t>			</a:t>
            </a:r>
            <a:r>
              <a:rPr lang="en-MY" b="1" dirty="0"/>
              <a:t>   Treatment Options</a:t>
            </a:r>
            <a:endParaRPr lang="en-US" b="1" dirty="0"/>
          </a:p>
        </p:txBody>
      </p:sp>
      <p:sp>
        <p:nvSpPr>
          <p:cNvPr id="7" name="TextBox 6">
            <a:extLst>
              <a:ext uri="{FF2B5EF4-FFF2-40B4-BE49-F238E27FC236}">
                <a16:creationId xmlns:a16="http://schemas.microsoft.com/office/drawing/2014/main" id="{224D7CFC-B824-4EF7-B9AD-D438F3599F8F}"/>
              </a:ext>
            </a:extLst>
          </p:cNvPr>
          <p:cNvSpPr txBox="1"/>
          <p:nvPr/>
        </p:nvSpPr>
        <p:spPr>
          <a:xfrm>
            <a:off x="332015" y="6334780"/>
            <a:ext cx="11527970" cy="523220"/>
          </a:xfrm>
          <a:prstGeom prst="rect">
            <a:avLst/>
          </a:prstGeom>
          <a:noFill/>
        </p:spPr>
        <p:txBody>
          <a:bodyPr wrap="square" rtlCol="0">
            <a:spAutoFit/>
          </a:bodyPr>
          <a:lstStyle/>
          <a:p>
            <a:r>
              <a:rPr lang="en-US" sz="1400" dirty="0"/>
              <a:t>160. </a:t>
            </a:r>
            <a:r>
              <a:rPr lang="en-US" sz="1400" dirty="0" err="1"/>
              <a:t>Molenaar</a:t>
            </a:r>
            <a:r>
              <a:rPr lang="en-US" sz="1400" dirty="0"/>
              <a:t> NM, </a:t>
            </a:r>
            <a:r>
              <a:rPr lang="en-US" sz="1400" dirty="0" err="1"/>
              <a:t>Kamperman</a:t>
            </a:r>
            <a:r>
              <a:rPr lang="en-US" sz="1400" dirty="0"/>
              <a:t> AM, Boyce P, et al. Guidelines on treatment of perinatal depression with antidepressants: An international review. Aust N Z J   </a:t>
            </a:r>
          </a:p>
          <a:p>
            <a:r>
              <a:rPr lang="en-US" sz="1400" dirty="0"/>
              <a:t>         Psychiatry. 2018;52(4):320-327.</a:t>
            </a:r>
            <a:endParaRPr kumimoji="0" lang="en-US" sz="1400" b="0" i="0" u="none" strike="noStrike" kern="1200" cap="none" spc="0" normalizeH="0" baseline="0" noProof="0" dirty="0">
              <a:ln>
                <a:noFill/>
              </a:ln>
              <a:solidFill>
                <a:srgbClr val="ED7D31">
                  <a:lumMod val="75000"/>
                </a:srgbClr>
              </a:solidFill>
              <a:effectLst/>
              <a:uLnTx/>
              <a:uFillTx/>
              <a:latin typeface="Calibri" panose="020F0502020204030204"/>
              <a:ea typeface="+mn-ea"/>
              <a:cs typeface="+mn-cs"/>
            </a:endParaRP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15990" y="221576"/>
            <a:ext cx="854190" cy="1254812"/>
          </a:xfrm>
          <a:prstGeom prst="rect">
            <a:avLst/>
          </a:prstGeom>
          <a:effectLst>
            <a:outerShdw blurRad="50800" dist="38100" dir="18900000" algn="bl" rotWithShape="0">
              <a:prstClr val="black">
                <a:alpha val="40000"/>
              </a:prstClr>
            </a:outerShdw>
            <a:softEdge rad="0"/>
          </a:effectLst>
        </p:spPr>
      </p:pic>
      <p:sp>
        <p:nvSpPr>
          <p:cNvPr id="2" name="Content Placeholder 1">
            <a:extLst>
              <a:ext uri="{FF2B5EF4-FFF2-40B4-BE49-F238E27FC236}">
                <a16:creationId xmlns:a16="http://schemas.microsoft.com/office/drawing/2014/main" id="{0DC99450-72EE-4DD7-8A99-08C1D0F2AA4E}"/>
              </a:ext>
            </a:extLst>
          </p:cNvPr>
          <p:cNvSpPr>
            <a:spLocks noGrp="1"/>
          </p:cNvSpPr>
          <p:nvPr>
            <p:ph idx="1"/>
          </p:nvPr>
        </p:nvSpPr>
        <p:spPr/>
        <p:txBody>
          <a:bodyPr>
            <a:normAutofit lnSpcReduction="10000"/>
          </a:bodyPr>
          <a:lstStyle/>
          <a:p>
            <a:pPr marL="0" indent="0">
              <a:buNone/>
            </a:pPr>
            <a:r>
              <a:rPr lang="en-US" dirty="0"/>
              <a:t>Given the uncertainty on risk-benefit ratio of antidepressants in perinatal women, the threshold for pharmacotherapy intervention should be higher while psychological interventions should always be strongly </a:t>
            </a:r>
            <a:r>
              <a:rPr lang="en-MY" dirty="0"/>
              <a:t>considered.</a:t>
            </a:r>
          </a:p>
          <a:p>
            <a:pPr marL="0" indent="0">
              <a:buNone/>
            </a:pPr>
            <a:r>
              <a:rPr lang="en-MY" b="1" dirty="0" err="1"/>
              <a:t>i</a:t>
            </a:r>
            <a:r>
              <a:rPr lang="en-MY" b="1" dirty="0"/>
              <a:t>. Mild-moderate</a:t>
            </a:r>
          </a:p>
          <a:p>
            <a:pPr marL="0" indent="0">
              <a:buNone/>
            </a:pPr>
            <a:r>
              <a:rPr lang="en-US" dirty="0"/>
              <a:t>Most guidelines recommend on psychotherapy as the initial treatment </a:t>
            </a:r>
            <a:r>
              <a:rPr lang="en-MY" dirty="0"/>
              <a:t>for mild to moderate perinatal depression.</a:t>
            </a:r>
            <a:r>
              <a:rPr lang="en-MY" baseline="30000" dirty="0"/>
              <a:t>160</a:t>
            </a:r>
          </a:p>
          <a:p>
            <a:pPr marL="0" indent="0">
              <a:buNone/>
            </a:pPr>
            <a:r>
              <a:rPr lang="en-MY" b="1" dirty="0"/>
              <a:t>ii. Severe</a:t>
            </a:r>
          </a:p>
          <a:p>
            <a:pPr marL="0" indent="0">
              <a:buNone/>
            </a:pPr>
            <a:r>
              <a:rPr lang="en-US" dirty="0"/>
              <a:t>Most guidelines recommend pharmacotherapy intervention as the initial </a:t>
            </a:r>
            <a:r>
              <a:rPr lang="en-MY" dirty="0"/>
              <a:t>treatment for severe perinatal depression.</a:t>
            </a:r>
            <a:r>
              <a:rPr lang="en-MY" baseline="30000" dirty="0"/>
              <a:t>160</a:t>
            </a:r>
          </a:p>
          <a:p>
            <a:endParaRPr lang="en-MY" baseline="30000" dirty="0"/>
          </a:p>
        </p:txBody>
      </p:sp>
    </p:spTree>
    <p:extLst>
      <p:ext uri="{BB962C8B-B14F-4D97-AF65-F5344CB8AC3E}">
        <p14:creationId xmlns:p14="http://schemas.microsoft.com/office/powerpoint/2010/main" val="18977409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xfrm>
            <a:off x="838201" y="335095"/>
            <a:ext cx="10733314" cy="1332574"/>
          </a:xfrm>
          <a:solidFill>
            <a:srgbClr val="FFC000"/>
          </a:solidFill>
        </p:spPr>
        <p:txBody>
          <a:bodyPr/>
          <a:lstStyle/>
          <a:p>
            <a:r>
              <a:rPr lang="en-MY" dirty="0"/>
              <a:t>  	</a:t>
            </a:r>
            <a:r>
              <a:rPr lang="en-MY" b="1" dirty="0"/>
              <a:t>Key Message on Treatment Options</a:t>
            </a:r>
            <a:endParaRPr lang="en-US" b="1"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0" y="224871"/>
            <a:ext cx="854190" cy="1254812"/>
          </a:xfrm>
          <a:prstGeom prst="rect">
            <a:avLst/>
          </a:prstGeom>
          <a:effectLst>
            <a:outerShdw blurRad="50800" dist="38100" dir="18900000" algn="bl" rotWithShape="0">
              <a:prstClr val="black">
                <a:alpha val="40000"/>
              </a:prstClr>
            </a:outerShdw>
            <a:softEdge rad="0"/>
          </a:effectLst>
        </p:spPr>
      </p:pic>
      <p:pic>
        <p:nvPicPr>
          <p:cNvPr id="6" name="Picture 5">
            <a:extLst>
              <a:ext uri="{FF2B5EF4-FFF2-40B4-BE49-F238E27FC236}">
                <a16:creationId xmlns:a16="http://schemas.microsoft.com/office/drawing/2014/main" id="{DB9A66C4-0429-4FC1-940F-67EE1A9E5154}"/>
              </a:ext>
            </a:extLst>
          </p:cNvPr>
          <p:cNvPicPr>
            <a:picLocks noChangeAspect="1"/>
          </p:cNvPicPr>
          <p:nvPr/>
        </p:nvPicPr>
        <p:blipFill rotWithShape="1">
          <a:blip r:embed="rId4"/>
          <a:srcRect l="8512" t="21423" r="25758" b="23446"/>
          <a:stretch/>
        </p:blipFill>
        <p:spPr>
          <a:xfrm>
            <a:off x="1049675" y="1777893"/>
            <a:ext cx="10092649" cy="4761660"/>
          </a:xfrm>
          <a:prstGeom prst="rect">
            <a:avLst/>
          </a:prstGeom>
        </p:spPr>
      </p:pic>
    </p:spTree>
    <p:extLst>
      <p:ext uri="{BB962C8B-B14F-4D97-AF65-F5344CB8AC3E}">
        <p14:creationId xmlns:p14="http://schemas.microsoft.com/office/powerpoint/2010/main" val="45869299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xfrm>
            <a:off x="838200" y="335095"/>
            <a:ext cx="11353800" cy="1332574"/>
          </a:xfrm>
          <a:solidFill>
            <a:srgbClr val="FFC000"/>
          </a:solidFill>
        </p:spPr>
        <p:txBody>
          <a:bodyPr/>
          <a:lstStyle/>
          <a:p>
            <a:r>
              <a:rPr lang="en-MY" dirty="0"/>
              <a:t>				</a:t>
            </a:r>
            <a:r>
              <a:rPr lang="en-MY" b="1" dirty="0"/>
              <a:t>Recommendation</a:t>
            </a:r>
            <a:r>
              <a:rPr lang="en-MY" dirty="0"/>
              <a:t> </a:t>
            </a:r>
            <a:endParaRPr lang="en-US" b="1"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15990" y="335095"/>
            <a:ext cx="854190" cy="1332574"/>
          </a:xfrm>
          <a:prstGeom prst="rect">
            <a:avLst/>
          </a:prstGeom>
          <a:effectLst>
            <a:outerShdw blurRad="50800" dist="38100" dir="18900000" algn="bl" rotWithShape="0">
              <a:prstClr val="black">
                <a:alpha val="40000"/>
              </a:prstClr>
            </a:outerShdw>
            <a:softEdge rad="0"/>
          </a:effectLst>
        </p:spPr>
      </p:pic>
      <p:pic>
        <p:nvPicPr>
          <p:cNvPr id="8" name="Picture 7">
            <a:extLst>
              <a:ext uri="{FF2B5EF4-FFF2-40B4-BE49-F238E27FC236}">
                <a16:creationId xmlns:a16="http://schemas.microsoft.com/office/drawing/2014/main" id="{59039418-8D3A-4DA7-A9D7-E81B22529818}"/>
              </a:ext>
            </a:extLst>
          </p:cNvPr>
          <p:cNvPicPr>
            <a:picLocks noChangeAspect="1"/>
          </p:cNvPicPr>
          <p:nvPr/>
        </p:nvPicPr>
        <p:blipFill rotWithShape="1">
          <a:blip r:embed="rId4"/>
          <a:srcRect l="8343" t="20823" r="25758" b="22248"/>
          <a:stretch/>
        </p:blipFill>
        <p:spPr>
          <a:xfrm>
            <a:off x="1369682" y="1667669"/>
            <a:ext cx="9452636" cy="4593353"/>
          </a:xfrm>
          <a:prstGeom prst="rect">
            <a:avLst/>
          </a:prstGeom>
        </p:spPr>
      </p:pic>
    </p:spTree>
    <p:extLst>
      <p:ext uri="{BB962C8B-B14F-4D97-AF65-F5344CB8AC3E}">
        <p14:creationId xmlns:p14="http://schemas.microsoft.com/office/powerpoint/2010/main" val="240744227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A761F96-5AAE-461A-890A-42A5CAD8F86E}"/>
              </a:ext>
            </a:extLst>
          </p:cNvPr>
          <p:cNvPicPr>
            <a:picLocks noChangeAspect="1"/>
          </p:cNvPicPr>
          <p:nvPr/>
        </p:nvPicPr>
        <p:blipFill rotWithShape="1">
          <a:blip r:embed="rId2"/>
          <a:srcRect l="23932" t="17827" r="40084" b="5325"/>
          <a:stretch/>
        </p:blipFill>
        <p:spPr>
          <a:xfrm>
            <a:off x="2917860" y="148828"/>
            <a:ext cx="5661061" cy="6800720"/>
          </a:xfrm>
          <a:prstGeom prst="rect">
            <a:avLst/>
          </a:prstGeom>
        </p:spPr>
      </p:pic>
    </p:spTree>
    <p:extLst>
      <p:ext uri="{BB962C8B-B14F-4D97-AF65-F5344CB8AC3E}">
        <p14:creationId xmlns:p14="http://schemas.microsoft.com/office/powerpoint/2010/main" val="24970181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C79A6DD-5D71-498B-B4A4-6BA58489B637}"/>
              </a:ext>
            </a:extLst>
          </p:cNvPr>
          <p:cNvPicPr>
            <a:picLocks noChangeAspect="1"/>
          </p:cNvPicPr>
          <p:nvPr/>
        </p:nvPicPr>
        <p:blipFill rotWithShape="1">
          <a:blip r:embed="rId2"/>
          <a:srcRect l="25533" t="21723" r="40590" b="7715"/>
          <a:stretch/>
        </p:blipFill>
        <p:spPr>
          <a:xfrm>
            <a:off x="3113070" y="23538"/>
            <a:ext cx="6000108" cy="7029979"/>
          </a:xfrm>
          <a:prstGeom prst="rect">
            <a:avLst/>
          </a:prstGeom>
        </p:spPr>
      </p:pic>
    </p:spTree>
    <p:extLst>
      <p:ext uri="{BB962C8B-B14F-4D97-AF65-F5344CB8AC3E}">
        <p14:creationId xmlns:p14="http://schemas.microsoft.com/office/powerpoint/2010/main" val="38953990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xfrm>
            <a:off x="838201" y="335095"/>
            <a:ext cx="10744200" cy="1332574"/>
          </a:xfrm>
          <a:solidFill>
            <a:srgbClr val="FFC000"/>
          </a:solidFill>
        </p:spPr>
        <p:txBody>
          <a:bodyPr/>
          <a:lstStyle/>
          <a:p>
            <a:pPr algn="ctr"/>
            <a:r>
              <a:rPr lang="en-MY" b="1" dirty="0"/>
              <a:t>Introduction</a:t>
            </a:r>
            <a:endParaRPr lang="en-US" b="1" dirty="0"/>
          </a:p>
        </p:txBody>
      </p:sp>
      <p:sp>
        <p:nvSpPr>
          <p:cNvPr id="6" name="Content Placeholder 5">
            <a:extLst>
              <a:ext uri="{FF2B5EF4-FFF2-40B4-BE49-F238E27FC236}">
                <a16:creationId xmlns:a16="http://schemas.microsoft.com/office/drawing/2014/main" id="{2F98DB49-F9D0-4EF4-A788-C3DD82AE81A4}"/>
              </a:ext>
            </a:extLst>
          </p:cNvPr>
          <p:cNvSpPr>
            <a:spLocks noGrp="1"/>
          </p:cNvSpPr>
          <p:nvPr>
            <p:ph idx="1"/>
          </p:nvPr>
        </p:nvSpPr>
        <p:spPr>
          <a:xfrm>
            <a:off x="838200" y="1667669"/>
            <a:ext cx="10515600" cy="4014674"/>
          </a:xfrm>
          <a:solidFill>
            <a:schemeClr val="bg2"/>
          </a:solidFill>
        </p:spPr>
        <p:txBody>
          <a:bodyPr>
            <a:noAutofit/>
          </a:bodyPr>
          <a:lstStyle/>
          <a:p>
            <a:endParaRPr lang="en-US" sz="3200" dirty="0"/>
          </a:p>
          <a:p>
            <a:pPr marL="0" indent="0" algn="ctr">
              <a:buNone/>
            </a:pPr>
            <a:r>
              <a:rPr lang="en-US" sz="3200" dirty="0"/>
              <a:t>Depression is one of the most highly prevalent mental health conditions in perinatal population. </a:t>
            </a:r>
          </a:p>
          <a:p>
            <a:pPr marL="0" indent="0" algn="ctr">
              <a:buNone/>
            </a:pPr>
            <a:r>
              <a:rPr lang="en-US" sz="3200" dirty="0"/>
              <a:t>Around 1 in 10 women suffers from perinatal depression worldwide as shown in a recent meta-analysis</a:t>
            </a:r>
            <a:r>
              <a:rPr lang="en-US" baseline="30000" dirty="0"/>
              <a:t>132, level III</a:t>
            </a:r>
            <a:r>
              <a:rPr lang="en-US" sz="3200" baseline="30000" dirty="0"/>
              <a:t> </a:t>
            </a:r>
            <a:endParaRPr lang="en-MY" sz="3200" baseline="30000"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0" y="216914"/>
            <a:ext cx="854190" cy="1254812"/>
          </a:xfrm>
          <a:prstGeom prst="rect">
            <a:avLst/>
          </a:prstGeom>
          <a:effectLst>
            <a:outerShdw blurRad="50800" dist="38100" dir="18900000" algn="bl" rotWithShape="0">
              <a:prstClr val="black">
                <a:alpha val="40000"/>
              </a:prstClr>
            </a:outerShdw>
            <a:softEdge rad="0"/>
          </a:effectLst>
        </p:spPr>
      </p:pic>
      <p:pic>
        <p:nvPicPr>
          <p:cNvPr id="3" name="Graphic 2" descr="Female Profile">
            <a:extLst>
              <a:ext uri="{FF2B5EF4-FFF2-40B4-BE49-F238E27FC236}">
                <a16:creationId xmlns:a16="http://schemas.microsoft.com/office/drawing/2014/main" id="{E5189C05-177C-4678-A760-F70DFC29A49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46909" y="4580731"/>
            <a:ext cx="914400" cy="914400"/>
          </a:xfrm>
          <a:prstGeom prst="rect">
            <a:avLst/>
          </a:prstGeom>
        </p:spPr>
      </p:pic>
      <p:pic>
        <p:nvPicPr>
          <p:cNvPr id="8" name="Graphic 7" descr="Female Profile">
            <a:extLst>
              <a:ext uri="{FF2B5EF4-FFF2-40B4-BE49-F238E27FC236}">
                <a16:creationId xmlns:a16="http://schemas.microsoft.com/office/drawing/2014/main" id="{943B9288-0E3A-4E8B-874E-A1636F86727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08909" y="4580731"/>
            <a:ext cx="914400" cy="914400"/>
          </a:xfrm>
          <a:prstGeom prst="rect">
            <a:avLst/>
          </a:prstGeom>
        </p:spPr>
      </p:pic>
      <p:pic>
        <p:nvPicPr>
          <p:cNvPr id="9" name="Graphic 8" descr="Female Profile">
            <a:extLst>
              <a:ext uri="{FF2B5EF4-FFF2-40B4-BE49-F238E27FC236}">
                <a16:creationId xmlns:a16="http://schemas.microsoft.com/office/drawing/2014/main" id="{779F9D9B-3004-4D60-AE4A-C80F52532F1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162913" y="4580731"/>
            <a:ext cx="914400" cy="914400"/>
          </a:xfrm>
          <a:prstGeom prst="rect">
            <a:avLst/>
          </a:prstGeom>
        </p:spPr>
      </p:pic>
      <p:pic>
        <p:nvPicPr>
          <p:cNvPr id="10" name="Graphic 9" descr="Female Profile">
            <a:extLst>
              <a:ext uri="{FF2B5EF4-FFF2-40B4-BE49-F238E27FC236}">
                <a16:creationId xmlns:a16="http://schemas.microsoft.com/office/drawing/2014/main" id="{29339A05-35B0-44CC-B3D1-E2C55022E68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16917" y="4580731"/>
            <a:ext cx="914400" cy="914400"/>
          </a:xfrm>
          <a:prstGeom prst="rect">
            <a:avLst/>
          </a:prstGeom>
        </p:spPr>
      </p:pic>
      <p:pic>
        <p:nvPicPr>
          <p:cNvPr id="11" name="Graphic 10" descr="Female Profile">
            <a:extLst>
              <a:ext uri="{FF2B5EF4-FFF2-40B4-BE49-F238E27FC236}">
                <a16:creationId xmlns:a16="http://schemas.microsoft.com/office/drawing/2014/main" id="{9C8F238C-ABC4-436F-BA4C-1CFD7E431AA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78917" y="4580731"/>
            <a:ext cx="914400" cy="914400"/>
          </a:xfrm>
          <a:prstGeom prst="rect">
            <a:avLst/>
          </a:prstGeom>
        </p:spPr>
      </p:pic>
      <p:pic>
        <p:nvPicPr>
          <p:cNvPr id="12" name="Graphic 11" descr="Female Profile">
            <a:extLst>
              <a:ext uri="{FF2B5EF4-FFF2-40B4-BE49-F238E27FC236}">
                <a16:creationId xmlns:a16="http://schemas.microsoft.com/office/drawing/2014/main" id="{A73D9CCF-F4D4-40FC-9346-D19570E2C34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718576" y="4580731"/>
            <a:ext cx="914400" cy="914400"/>
          </a:xfrm>
          <a:prstGeom prst="rect">
            <a:avLst/>
          </a:prstGeom>
        </p:spPr>
      </p:pic>
      <p:pic>
        <p:nvPicPr>
          <p:cNvPr id="13" name="Graphic 12" descr="Female Profile">
            <a:extLst>
              <a:ext uri="{FF2B5EF4-FFF2-40B4-BE49-F238E27FC236}">
                <a16:creationId xmlns:a16="http://schemas.microsoft.com/office/drawing/2014/main" id="{3988D0F2-C2A8-4164-A4B7-28476506C41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994902" y="4580731"/>
            <a:ext cx="914400" cy="914400"/>
          </a:xfrm>
          <a:prstGeom prst="rect">
            <a:avLst/>
          </a:prstGeom>
        </p:spPr>
      </p:pic>
      <p:pic>
        <p:nvPicPr>
          <p:cNvPr id="15" name="Graphic 14" descr="Female Profile">
            <a:extLst>
              <a:ext uri="{FF2B5EF4-FFF2-40B4-BE49-F238E27FC236}">
                <a16:creationId xmlns:a16="http://schemas.microsoft.com/office/drawing/2014/main" id="{6B5F2BE0-F2EA-4DD3-ACD4-F267CBFB06D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467552" y="4580731"/>
            <a:ext cx="914400" cy="914400"/>
          </a:xfrm>
          <a:prstGeom prst="rect">
            <a:avLst/>
          </a:prstGeom>
        </p:spPr>
      </p:pic>
      <p:pic>
        <p:nvPicPr>
          <p:cNvPr id="16" name="Graphic 15" descr="Female Profile">
            <a:extLst>
              <a:ext uri="{FF2B5EF4-FFF2-40B4-BE49-F238E27FC236}">
                <a16:creationId xmlns:a16="http://schemas.microsoft.com/office/drawing/2014/main" id="{56494D95-A7A2-4C80-8686-15136D234DA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199109" y="4580731"/>
            <a:ext cx="914400" cy="914400"/>
          </a:xfrm>
          <a:prstGeom prst="rect">
            <a:avLst/>
          </a:prstGeom>
        </p:spPr>
      </p:pic>
      <p:pic>
        <p:nvPicPr>
          <p:cNvPr id="17" name="Graphic 16" descr="Female Profile">
            <a:extLst>
              <a:ext uri="{FF2B5EF4-FFF2-40B4-BE49-F238E27FC236}">
                <a16:creationId xmlns:a16="http://schemas.microsoft.com/office/drawing/2014/main" id="{235FA2ED-8DCC-47C0-84DC-195F8AC5BFC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948085" y="4580731"/>
            <a:ext cx="914400" cy="914400"/>
          </a:xfrm>
          <a:prstGeom prst="rect">
            <a:avLst/>
          </a:prstGeom>
        </p:spPr>
      </p:pic>
      <p:sp>
        <p:nvSpPr>
          <p:cNvPr id="2" name="TextBox 1">
            <a:extLst>
              <a:ext uri="{FF2B5EF4-FFF2-40B4-BE49-F238E27FC236}">
                <a16:creationId xmlns:a16="http://schemas.microsoft.com/office/drawing/2014/main" id="{A28E7B52-49A0-4DCF-8E28-4C1E78BF89C3}"/>
              </a:ext>
            </a:extLst>
          </p:cNvPr>
          <p:cNvSpPr txBox="1"/>
          <p:nvPr/>
        </p:nvSpPr>
        <p:spPr>
          <a:xfrm>
            <a:off x="353785" y="6334780"/>
            <a:ext cx="11484429" cy="523220"/>
          </a:xfrm>
          <a:prstGeom prst="rect">
            <a:avLst/>
          </a:prstGeom>
          <a:noFill/>
        </p:spPr>
        <p:txBody>
          <a:bodyPr wrap="square" rtlCol="0">
            <a:spAutoFit/>
          </a:bodyPr>
          <a:lstStyle/>
          <a:p>
            <a:r>
              <a:rPr lang="en-US" sz="1400" dirty="0"/>
              <a:t>132. Woody CA, Ferrari AJ, </a:t>
            </a:r>
            <a:r>
              <a:rPr lang="en-US" sz="1400" dirty="0" err="1"/>
              <a:t>Siskind</a:t>
            </a:r>
            <a:r>
              <a:rPr lang="en-US" sz="1400" dirty="0"/>
              <a:t> DJ, et al. A systematic review and </a:t>
            </a:r>
            <a:r>
              <a:rPr lang="en-US" sz="1400" dirty="0" err="1"/>
              <a:t>metaregression</a:t>
            </a:r>
            <a:r>
              <a:rPr lang="en-US" sz="1400" dirty="0"/>
              <a:t> of the prevalence and incidence of perinatal depression. J Affect </a:t>
            </a:r>
            <a:r>
              <a:rPr lang="en-US" sz="1400" dirty="0" err="1"/>
              <a:t>Disord</a:t>
            </a:r>
            <a:r>
              <a:rPr lang="en-US" sz="1400" dirty="0"/>
              <a:t>. 2017;219:86-92.</a:t>
            </a:r>
          </a:p>
        </p:txBody>
      </p:sp>
    </p:spTree>
    <p:extLst>
      <p:ext uri="{BB962C8B-B14F-4D97-AF65-F5344CB8AC3E}">
        <p14:creationId xmlns:p14="http://schemas.microsoft.com/office/powerpoint/2010/main" val="8977452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xfrm>
            <a:off x="838200" y="335095"/>
            <a:ext cx="10755086" cy="1332574"/>
          </a:xfrm>
          <a:solidFill>
            <a:srgbClr val="FFC000"/>
          </a:solidFill>
        </p:spPr>
        <p:txBody>
          <a:bodyPr/>
          <a:lstStyle/>
          <a:p>
            <a:pPr algn="ctr"/>
            <a:r>
              <a:rPr lang="en-MY" b="1" dirty="0"/>
              <a:t>Prevalence in Malaysia </a:t>
            </a:r>
            <a:endParaRPr lang="en-US" b="1"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0" y="177139"/>
            <a:ext cx="854190" cy="1254812"/>
          </a:xfrm>
          <a:prstGeom prst="rect">
            <a:avLst/>
          </a:prstGeom>
          <a:effectLst>
            <a:outerShdw blurRad="50800" dist="38100" dir="18900000" algn="bl" rotWithShape="0">
              <a:prstClr val="black">
                <a:alpha val="40000"/>
              </a:prstClr>
            </a:outerShdw>
            <a:softEdge rad="0"/>
          </a:effectLst>
        </p:spPr>
      </p:pic>
      <p:graphicFrame>
        <p:nvGraphicFramePr>
          <p:cNvPr id="8" name="Content Placeholder 2">
            <a:extLst>
              <a:ext uri="{FF2B5EF4-FFF2-40B4-BE49-F238E27FC236}">
                <a16:creationId xmlns:a16="http://schemas.microsoft.com/office/drawing/2014/main" id="{35F5070D-FA82-48EF-A626-86E364640843}"/>
              </a:ext>
            </a:extLst>
          </p:cNvPr>
          <p:cNvGraphicFramePr>
            <a:graphicFrameLocks/>
          </p:cNvGraphicFramePr>
          <p:nvPr>
            <p:extLst>
              <p:ext uri="{D42A27DB-BD31-4B8C-83A1-F6EECF244321}">
                <p14:modId xmlns:p14="http://schemas.microsoft.com/office/powerpoint/2010/main" val="3520177556"/>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9" name="Group 8">
            <a:extLst>
              <a:ext uri="{FF2B5EF4-FFF2-40B4-BE49-F238E27FC236}">
                <a16:creationId xmlns:a16="http://schemas.microsoft.com/office/drawing/2014/main" id="{27B3117D-5B66-45F4-845D-B320CB4FC55C}"/>
              </a:ext>
            </a:extLst>
          </p:cNvPr>
          <p:cNvGrpSpPr/>
          <p:nvPr/>
        </p:nvGrpSpPr>
        <p:grpSpPr>
          <a:xfrm>
            <a:off x="7005811" y="4934028"/>
            <a:ext cx="4347989" cy="1242935"/>
            <a:chOff x="6167610" y="3107870"/>
            <a:chExt cx="4347989" cy="1242935"/>
          </a:xfrm>
        </p:grpSpPr>
        <p:sp>
          <p:nvSpPr>
            <p:cNvPr id="10" name="Rectangle 9">
              <a:extLst>
                <a:ext uri="{FF2B5EF4-FFF2-40B4-BE49-F238E27FC236}">
                  <a16:creationId xmlns:a16="http://schemas.microsoft.com/office/drawing/2014/main" id="{E7182B8A-788D-4730-ABEA-BCCBB0BFF8F9}"/>
                </a:ext>
              </a:extLst>
            </p:cNvPr>
            <p:cNvSpPr/>
            <p:nvPr/>
          </p:nvSpPr>
          <p:spPr>
            <a:xfrm>
              <a:off x="6167610" y="3107870"/>
              <a:ext cx="4347989" cy="1242935"/>
            </a:xfrm>
            <a:prstGeom prst="rect">
              <a:avLst/>
            </a:prstGeom>
            <a:noFill/>
            <a:ln>
              <a:noFill/>
            </a:ln>
            <a:effectLst/>
          </p:spPr>
        </p:sp>
        <p:sp>
          <p:nvSpPr>
            <p:cNvPr id="11" name="TextBox 10">
              <a:extLst>
                <a:ext uri="{FF2B5EF4-FFF2-40B4-BE49-F238E27FC236}">
                  <a16:creationId xmlns:a16="http://schemas.microsoft.com/office/drawing/2014/main" id="{BE77B4BD-024F-4571-BBC0-2C6D4B5C6D11}"/>
                </a:ext>
              </a:extLst>
            </p:cNvPr>
            <p:cNvSpPr txBox="1"/>
            <p:nvPr/>
          </p:nvSpPr>
          <p:spPr>
            <a:xfrm>
              <a:off x="6167610" y="3107870"/>
              <a:ext cx="4347989" cy="1242935"/>
            </a:xfrm>
            <a:prstGeom prst="rect">
              <a:avLst/>
            </a:prstGeom>
            <a:noFill/>
            <a:ln>
              <a:noFill/>
            </a:ln>
            <a:effectLst/>
          </p:spPr>
          <p:txBody>
            <a:bodyPr spcFirstLastPara="0" vert="horz" wrap="square" lIns="131544" tIns="131544" rIns="131544" bIns="131544" numCol="1" spcCol="1270" anchor="ctr" anchorCtr="0">
              <a:noAutofit/>
            </a:bodyPr>
            <a:lstStyle/>
            <a:p>
              <a:pPr marL="0" marR="0" lvl="0" indent="0" defTabSz="577850" eaLnBrk="1" fontAlgn="auto" latinLnBrk="0" hangingPunct="1">
                <a:lnSpc>
                  <a:spcPct val="90000"/>
                </a:lnSpc>
                <a:spcBef>
                  <a:spcPct val="0"/>
                </a:spcBef>
                <a:spcAft>
                  <a:spcPct val="35000"/>
                </a:spcAft>
                <a:buClrTx/>
                <a:buSzTx/>
                <a:buFontTx/>
                <a:buNone/>
                <a:tabLst/>
                <a:defRPr/>
              </a:pPr>
              <a:r>
                <a:rPr kumimoji="0" lang="en-US" sz="1600" b="0" i="0" u="none" strike="noStrike" kern="0" cap="none" spc="0" normalizeH="0" baseline="0" noProof="0" dirty="0">
                  <a:ln>
                    <a:noFill/>
                  </a:ln>
                  <a:solidFill>
                    <a:prstClr val="black">
                      <a:hueOff val="0"/>
                      <a:satOff val="0"/>
                      <a:lumOff val="0"/>
                      <a:alphaOff val="0"/>
                    </a:prstClr>
                  </a:solidFill>
                  <a:effectLst/>
                  <a:uLnTx/>
                  <a:uFillTx/>
                  <a:latin typeface="Calibri" panose="020F0502020204030204"/>
                  <a:ea typeface="+mn-ea"/>
                  <a:cs typeface="+mn-cs"/>
                </a:rPr>
                <a:t>PND by EPDS: 4.4% in health clinics </a:t>
              </a:r>
              <a:r>
                <a:rPr kumimoji="0" lang="en-US" sz="1600" b="0" i="0" u="none" strike="noStrike" kern="0" cap="none" spc="0" normalizeH="0" baseline="30000" noProof="0" dirty="0">
                  <a:ln>
                    <a:noFill/>
                  </a:ln>
                  <a:solidFill>
                    <a:prstClr val="black">
                      <a:hueOff val="0"/>
                      <a:satOff val="0"/>
                      <a:lumOff val="0"/>
                      <a:alphaOff val="0"/>
                    </a:prstClr>
                  </a:solidFill>
                  <a:effectLst/>
                  <a:uLnTx/>
                  <a:uFillTx/>
                  <a:latin typeface="Calibri" panose="020F0502020204030204"/>
                  <a:ea typeface="+mn-ea"/>
                  <a:cs typeface="+mn-cs"/>
                </a:rPr>
                <a:t>141, level III</a:t>
              </a:r>
              <a:r>
                <a:rPr kumimoji="0" lang="en-US" sz="1600" b="0" i="0" u="none" strike="noStrike" kern="0" cap="none" spc="0" normalizeH="0" baseline="0" noProof="0" dirty="0">
                  <a:ln>
                    <a:noFill/>
                  </a:ln>
                  <a:solidFill>
                    <a:prstClr val="black">
                      <a:hueOff val="0"/>
                      <a:satOff val="0"/>
                      <a:lumOff val="0"/>
                      <a:alphaOff val="0"/>
                    </a:prstClr>
                  </a:solidFill>
                  <a:effectLst/>
                  <a:uLnTx/>
                  <a:uFillTx/>
                  <a:latin typeface="Calibri" panose="020F0502020204030204"/>
                  <a:ea typeface="+mn-ea"/>
                  <a:cs typeface="+mn-cs"/>
                </a:rPr>
                <a:t> </a:t>
              </a:r>
            </a:p>
            <a:p>
              <a:pPr marL="0" marR="0" lvl="0" indent="0" defTabSz="577850" eaLnBrk="1" fontAlgn="auto" latinLnBrk="0" hangingPunct="1">
                <a:lnSpc>
                  <a:spcPct val="90000"/>
                </a:lnSpc>
                <a:spcBef>
                  <a:spcPct val="0"/>
                </a:spcBef>
                <a:spcAft>
                  <a:spcPct val="35000"/>
                </a:spcAft>
                <a:buClrTx/>
                <a:buSzTx/>
                <a:buFontTx/>
                <a:buNone/>
                <a:tabLst/>
                <a:defRPr/>
              </a:pPr>
              <a:r>
                <a:rPr kumimoji="0" lang="en-US" sz="1600" b="0" i="0" u="none" strike="noStrike" kern="0" cap="none" spc="0" normalizeH="0" baseline="0" noProof="0" dirty="0">
                  <a:ln>
                    <a:noFill/>
                  </a:ln>
                  <a:solidFill>
                    <a:prstClr val="black">
                      <a:hueOff val="0"/>
                      <a:satOff val="0"/>
                      <a:lumOff val="0"/>
                      <a:alphaOff val="0"/>
                    </a:prstClr>
                  </a:solidFill>
                  <a:effectLst/>
                  <a:uLnTx/>
                  <a:uFillTx/>
                  <a:latin typeface="Calibri" panose="020F0502020204030204"/>
                  <a:ea typeface="+mn-ea"/>
                  <a:cs typeface="+mn-cs"/>
                </a:rPr>
                <a:t>PND by EPDS: 12.7% in community </a:t>
              </a:r>
              <a:r>
                <a:rPr kumimoji="0" lang="en-US" sz="1600" b="0" i="0" u="none" strike="noStrike" kern="0" cap="none" spc="0" normalizeH="0" baseline="30000" noProof="0" dirty="0">
                  <a:ln>
                    <a:noFill/>
                  </a:ln>
                  <a:solidFill>
                    <a:prstClr val="black">
                      <a:hueOff val="0"/>
                      <a:satOff val="0"/>
                      <a:lumOff val="0"/>
                      <a:alphaOff val="0"/>
                    </a:prstClr>
                  </a:solidFill>
                  <a:effectLst/>
                  <a:uLnTx/>
                  <a:uFillTx/>
                  <a:latin typeface="Calibri" panose="020F0502020204030204"/>
                  <a:ea typeface="+mn-ea"/>
                  <a:cs typeface="+mn-cs"/>
                </a:rPr>
                <a:t>142, level III</a:t>
              </a:r>
              <a:endParaRPr kumimoji="0" lang="en-US" sz="1600" b="0" i="0" u="none" strike="noStrike" kern="0" cap="none" spc="0" normalizeH="0" baseline="0" noProof="0" dirty="0">
                <a:ln>
                  <a:noFill/>
                </a:ln>
                <a:solidFill>
                  <a:prstClr val="black">
                    <a:hueOff val="0"/>
                    <a:satOff val="0"/>
                    <a:lumOff val="0"/>
                    <a:alphaOff val="0"/>
                  </a:prstClr>
                </a:solidFill>
                <a:effectLst/>
                <a:uLnTx/>
                <a:uFillTx/>
                <a:latin typeface="Calibri" panose="020F0502020204030204"/>
                <a:ea typeface="+mn-ea"/>
                <a:cs typeface="+mn-cs"/>
              </a:endParaRPr>
            </a:p>
          </p:txBody>
        </p:sp>
      </p:grpSp>
      <p:grpSp>
        <p:nvGrpSpPr>
          <p:cNvPr id="12" name="Group 11">
            <a:extLst>
              <a:ext uri="{FF2B5EF4-FFF2-40B4-BE49-F238E27FC236}">
                <a16:creationId xmlns:a16="http://schemas.microsoft.com/office/drawing/2014/main" id="{DB2454C9-05C3-4DCB-8448-1BC3C982266C}"/>
              </a:ext>
            </a:extLst>
          </p:cNvPr>
          <p:cNvGrpSpPr/>
          <p:nvPr/>
        </p:nvGrpSpPr>
        <p:grpSpPr>
          <a:xfrm>
            <a:off x="2273791" y="4934027"/>
            <a:ext cx="4732020" cy="1242935"/>
            <a:chOff x="1435590" y="3107870"/>
            <a:chExt cx="4732020" cy="1242935"/>
          </a:xfrm>
        </p:grpSpPr>
        <p:sp>
          <p:nvSpPr>
            <p:cNvPr id="13" name="Rectangle 12">
              <a:extLst>
                <a:ext uri="{FF2B5EF4-FFF2-40B4-BE49-F238E27FC236}">
                  <a16:creationId xmlns:a16="http://schemas.microsoft.com/office/drawing/2014/main" id="{CD3C9210-7702-4147-8FE7-CB019CEAC1AC}"/>
                </a:ext>
              </a:extLst>
            </p:cNvPr>
            <p:cNvSpPr/>
            <p:nvPr/>
          </p:nvSpPr>
          <p:spPr>
            <a:xfrm>
              <a:off x="1435590" y="3107870"/>
              <a:ext cx="4732020" cy="1242935"/>
            </a:xfrm>
            <a:prstGeom prst="rect">
              <a:avLst/>
            </a:prstGeom>
            <a:noFill/>
            <a:ln>
              <a:noFill/>
            </a:ln>
            <a:effectLst/>
          </p:spPr>
        </p:sp>
        <p:sp>
          <p:nvSpPr>
            <p:cNvPr id="15" name="TextBox 14">
              <a:extLst>
                <a:ext uri="{FF2B5EF4-FFF2-40B4-BE49-F238E27FC236}">
                  <a16:creationId xmlns:a16="http://schemas.microsoft.com/office/drawing/2014/main" id="{3A53F9F1-15D1-4AD9-8E94-BC1BDEA692BB}"/>
                </a:ext>
              </a:extLst>
            </p:cNvPr>
            <p:cNvSpPr txBox="1"/>
            <p:nvPr/>
          </p:nvSpPr>
          <p:spPr>
            <a:xfrm>
              <a:off x="1435590" y="3107870"/>
              <a:ext cx="4732020" cy="1242935"/>
            </a:xfrm>
            <a:prstGeom prst="rect">
              <a:avLst/>
            </a:prstGeom>
            <a:noFill/>
            <a:ln>
              <a:noFill/>
            </a:ln>
            <a:effectLst/>
          </p:spPr>
          <p:txBody>
            <a:bodyPr spcFirstLastPara="0" vert="horz" wrap="square" lIns="131544" tIns="131544" rIns="131544" bIns="131544" numCol="1" spcCol="1270" anchor="ctr" anchorCtr="0">
              <a:noAutofit/>
            </a:bodyPr>
            <a:lstStyle/>
            <a:p>
              <a:pPr marL="0" marR="0" lvl="0" indent="0" defTabSz="755650" eaLnBrk="1" fontAlgn="auto" latinLnBrk="0" hangingPunct="1">
                <a:lnSpc>
                  <a:spcPct val="90000"/>
                </a:lnSpc>
                <a:spcBef>
                  <a:spcPct val="0"/>
                </a:spcBef>
                <a:spcAft>
                  <a:spcPct val="35000"/>
                </a:spcAft>
                <a:buClrTx/>
                <a:buSzTx/>
                <a:buFontTx/>
                <a:buNone/>
                <a:tabLst/>
                <a:defRPr/>
              </a:pPr>
              <a:r>
                <a:rPr kumimoji="0" lang="en-US" sz="2500" b="0" i="0" u="none" strike="noStrike" kern="0" cap="none" spc="0" normalizeH="0" baseline="0" noProof="0" dirty="0">
                  <a:ln>
                    <a:noFill/>
                  </a:ln>
                  <a:solidFill>
                    <a:prstClr val="black">
                      <a:hueOff val="0"/>
                      <a:satOff val="0"/>
                      <a:lumOff val="0"/>
                      <a:alphaOff val="0"/>
                    </a:prstClr>
                  </a:solidFill>
                  <a:effectLst/>
                  <a:uLnTx/>
                  <a:uFillTx/>
                  <a:latin typeface="Calibri" panose="020F0502020204030204"/>
                  <a:ea typeface="+mn-ea"/>
                  <a:cs typeface="+mn-cs"/>
                </a:rPr>
                <a:t>National prevalence (PND)</a:t>
              </a:r>
            </a:p>
          </p:txBody>
        </p:sp>
      </p:grpSp>
      <p:sp>
        <p:nvSpPr>
          <p:cNvPr id="16" name="Rectangle 15">
            <a:extLst>
              <a:ext uri="{FF2B5EF4-FFF2-40B4-BE49-F238E27FC236}">
                <a16:creationId xmlns:a16="http://schemas.microsoft.com/office/drawing/2014/main" id="{22B3DF70-299C-42E5-AFE5-6F3920647044}"/>
              </a:ext>
            </a:extLst>
          </p:cNvPr>
          <p:cNvSpPr/>
          <p:nvPr/>
        </p:nvSpPr>
        <p:spPr>
          <a:xfrm>
            <a:off x="1345324" y="1965434"/>
            <a:ext cx="529466" cy="903890"/>
          </a:xfrm>
          <a:prstGeom prst="rect">
            <a:avLst/>
          </a:prstGeom>
          <a:solidFill>
            <a:srgbClr val="ED7D31"/>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MY"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7" name="Rectangle 9">
            <a:extLst>
              <a:ext uri="{FF2B5EF4-FFF2-40B4-BE49-F238E27FC236}">
                <a16:creationId xmlns:a16="http://schemas.microsoft.com/office/drawing/2014/main" id="{A31B8CE0-635E-4765-9931-31D72913C1F1}"/>
              </a:ext>
            </a:extLst>
          </p:cNvPr>
          <p:cNvSpPr/>
          <p:nvPr/>
        </p:nvSpPr>
        <p:spPr>
          <a:xfrm>
            <a:off x="1345324" y="2153076"/>
            <a:ext cx="529466" cy="528605"/>
          </a:xfrm>
          <a:custGeom>
            <a:avLst/>
            <a:gdLst/>
            <a:ahLst/>
            <a:cxnLst/>
            <a:rect l="l" t="t" r="r" b="b"/>
            <a:pathLst>
              <a:path w="3228210" h="3222968">
                <a:moveTo>
                  <a:pt x="1619999" y="642446"/>
                </a:moveTo>
                <a:lnTo>
                  <a:pt x="2664115" y="1686562"/>
                </a:lnTo>
                <a:lnTo>
                  <a:pt x="2664116" y="1686562"/>
                </a:lnTo>
                <a:lnTo>
                  <a:pt x="2664116" y="3222968"/>
                </a:lnTo>
                <a:lnTo>
                  <a:pt x="2015013" y="3222968"/>
                </a:lnTo>
                <a:lnTo>
                  <a:pt x="2015013" y="2511495"/>
                </a:lnTo>
                <a:cubicBezTo>
                  <a:pt x="2015013" y="2399422"/>
                  <a:pt x="1924159" y="2308568"/>
                  <a:pt x="1812086" y="2308568"/>
                </a:cubicBezTo>
                <a:lnTo>
                  <a:pt x="1427912" y="2308568"/>
                </a:lnTo>
                <a:cubicBezTo>
                  <a:pt x="1315839" y="2308568"/>
                  <a:pt x="1224985" y="2399422"/>
                  <a:pt x="1224985" y="2511495"/>
                </a:cubicBezTo>
                <a:lnTo>
                  <a:pt x="1224985" y="3222968"/>
                </a:lnTo>
                <a:lnTo>
                  <a:pt x="575882" y="3222968"/>
                </a:lnTo>
                <a:lnTo>
                  <a:pt x="575882" y="1686562"/>
                </a:lnTo>
                <a:lnTo>
                  <a:pt x="575884" y="1686562"/>
                </a:lnTo>
                <a:close/>
                <a:moveTo>
                  <a:pt x="509997" y="122689"/>
                </a:moveTo>
                <a:lnTo>
                  <a:pt x="942045" y="122689"/>
                </a:lnTo>
                <a:lnTo>
                  <a:pt x="942045" y="542556"/>
                </a:lnTo>
                <a:lnTo>
                  <a:pt x="509997" y="974604"/>
                </a:lnTo>
                <a:close/>
                <a:moveTo>
                  <a:pt x="1620001" y="7099"/>
                </a:moveTo>
                <a:lnTo>
                  <a:pt x="3228210" y="1686560"/>
                </a:lnTo>
                <a:lnTo>
                  <a:pt x="2900441" y="1686560"/>
                </a:lnTo>
                <a:lnTo>
                  <a:pt x="1620001" y="349390"/>
                </a:lnTo>
                <a:close/>
                <a:moveTo>
                  <a:pt x="1619999" y="0"/>
                </a:moveTo>
                <a:lnTo>
                  <a:pt x="1619999" y="342291"/>
                </a:lnTo>
                <a:lnTo>
                  <a:pt x="330172" y="1679462"/>
                </a:lnTo>
                <a:lnTo>
                  <a:pt x="0" y="1679462"/>
                </a:lnTo>
                <a:close/>
              </a:path>
            </a:pathLst>
          </a:custGeom>
          <a:solidFill>
            <a:sysClr val="windowText" lastClr="000000"/>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a:ln>
                <a:noFill/>
              </a:ln>
              <a:solidFill>
                <a:prstClr val="white"/>
              </a:solidFill>
              <a:effectLst/>
              <a:uLnTx/>
              <a:uFillTx/>
              <a:latin typeface="Calibri" panose="020F0502020204030204"/>
              <a:ea typeface="맑은 고딕" panose="020B0503020000020004" pitchFamily="34" charset="-127"/>
              <a:cs typeface="+mn-cs"/>
            </a:endParaRPr>
          </a:p>
        </p:txBody>
      </p:sp>
    </p:spTree>
    <p:extLst>
      <p:ext uri="{BB962C8B-B14F-4D97-AF65-F5344CB8AC3E}">
        <p14:creationId xmlns:p14="http://schemas.microsoft.com/office/powerpoint/2010/main" val="20785866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xfrm>
            <a:off x="794658" y="335095"/>
            <a:ext cx="10793186" cy="1332574"/>
          </a:xfrm>
          <a:solidFill>
            <a:srgbClr val="FFC000"/>
          </a:solidFill>
        </p:spPr>
        <p:txBody>
          <a:bodyPr/>
          <a:lstStyle/>
          <a:p>
            <a:r>
              <a:rPr lang="en-MY" b="1" dirty="0"/>
              <a:t>	Impact of Untreated Perinatal Depression</a:t>
            </a:r>
            <a:endParaRPr lang="en-US" b="1"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0" y="188919"/>
            <a:ext cx="854190" cy="1254812"/>
          </a:xfrm>
          <a:prstGeom prst="rect">
            <a:avLst/>
          </a:prstGeom>
          <a:effectLst>
            <a:outerShdw blurRad="50800" dist="38100" dir="18900000" algn="bl" rotWithShape="0">
              <a:prstClr val="black">
                <a:alpha val="40000"/>
              </a:prstClr>
            </a:outerShdw>
            <a:softEdge rad="0"/>
          </a:effectLst>
        </p:spPr>
      </p:pic>
      <p:graphicFrame>
        <p:nvGraphicFramePr>
          <p:cNvPr id="18" name="Content Placeholder 2">
            <a:extLst>
              <a:ext uri="{FF2B5EF4-FFF2-40B4-BE49-F238E27FC236}">
                <a16:creationId xmlns:a16="http://schemas.microsoft.com/office/drawing/2014/main" id="{B35265AC-57F2-474E-A3B6-CA5FA4857B23}"/>
              </a:ext>
            </a:extLst>
          </p:cNvPr>
          <p:cNvGraphicFramePr>
            <a:graphicFrameLocks noGrp="1"/>
          </p:cNvGraphicFramePr>
          <p:nvPr>
            <p:ph idx="1"/>
            <p:extLst>
              <p:ext uri="{D42A27DB-BD31-4B8C-83A1-F6EECF244321}">
                <p14:modId xmlns:p14="http://schemas.microsoft.com/office/powerpoint/2010/main" val="2940001990"/>
              </p:ext>
            </p:extLst>
          </p:nvPr>
        </p:nvGraphicFramePr>
        <p:xfrm>
          <a:off x="794657" y="1667669"/>
          <a:ext cx="10515600" cy="411264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9" name="Round Same Side Corner Rectangle 20">
            <a:extLst>
              <a:ext uri="{FF2B5EF4-FFF2-40B4-BE49-F238E27FC236}">
                <a16:creationId xmlns:a16="http://schemas.microsoft.com/office/drawing/2014/main" id="{12694781-97D8-46EC-B862-9D81A0D87141}"/>
              </a:ext>
            </a:extLst>
          </p:cNvPr>
          <p:cNvSpPr/>
          <p:nvPr/>
        </p:nvSpPr>
        <p:spPr>
          <a:xfrm rot="10800000">
            <a:off x="1054780" y="1891607"/>
            <a:ext cx="562310" cy="914399"/>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pic>
        <p:nvPicPr>
          <p:cNvPr id="20" name="Graphic 19" descr="Children">
            <a:extLst>
              <a:ext uri="{FF2B5EF4-FFF2-40B4-BE49-F238E27FC236}">
                <a16:creationId xmlns:a16="http://schemas.microsoft.com/office/drawing/2014/main" id="{BA7D84F1-08ED-4B43-9318-E1D3B9F1AFC2}"/>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8714193" y="1684145"/>
            <a:ext cx="1119353" cy="1119353"/>
          </a:xfrm>
          <a:prstGeom prst="rect">
            <a:avLst/>
          </a:prstGeom>
        </p:spPr>
      </p:pic>
      <p:sp>
        <p:nvSpPr>
          <p:cNvPr id="2" name="TextBox 1">
            <a:extLst>
              <a:ext uri="{FF2B5EF4-FFF2-40B4-BE49-F238E27FC236}">
                <a16:creationId xmlns:a16="http://schemas.microsoft.com/office/drawing/2014/main" id="{4E7F0F1D-D25D-44BC-A001-5959FEBD696D}"/>
              </a:ext>
            </a:extLst>
          </p:cNvPr>
          <p:cNvSpPr txBox="1"/>
          <p:nvPr/>
        </p:nvSpPr>
        <p:spPr>
          <a:xfrm>
            <a:off x="517071" y="5775018"/>
            <a:ext cx="11157857" cy="1061829"/>
          </a:xfrm>
          <a:prstGeom prst="rect">
            <a:avLst/>
          </a:prstGeom>
          <a:noFill/>
        </p:spPr>
        <p:txBody>
          <a:bodyPr wrap="square" rtlCol="0">
            <a:spAutoFit/>
          </a:bodyPr>
          <a:lstStyle/>
          <a:p>
            <a:r>
              <a:rPr lang="it-IT" sz="900" dirty="0"/>
              <a:t>143. Orsolini L, Valchera A, Vecchiotti R, et al. Suicide during Perinatal Period: </a:t>
            </a:r>
            <a:r>
              <a:rPr lang="en-US" sz="900" dirty="0"/>
              <a:t>Epidemiology, Risk Factors, and Clinical Correlates. Front Psychiatry. 2016;7:138.</a:t>
            </a:r>
          </a:p>
          <a:p>
            <a:r>
              <a:rPr lang="en-US" sz="900" dirty="0"/>
              <a:t>144. Bradley N </a:t>
            </a:r>
            <a:r>
              <a:rPr lang="en-US" sz="900" dirty="0" err="1"/>
              <a:t>Manktelow</a:t>
            </a:r>
            <a:r>
              <a:rPr lang="en-US" sz="900" dirty="0"/>
              <a:t> LKS, Sarah E et al. MBRRACE-UK Perinatal Mortality Surveillance Report. Leicester; 2016.</a:t>
            </a:r>
          </a:p>
          <a:p>
            <a:r>
              <a:rPr lang="en-US" sz="900" dirty="0"/>
              <a:t>145. Maternal Deaths in Australia 2016. (Available at: https://www.aihw.gov.au/reports/mothers-babies/maternal-deaths-in-australia-2016/contents/report).</a:t>
            </a:r>
          </a:p>
          <a:p>
            <a:r>
              <a:rPr lang="en-US" sz="900" dirty="0"/>
              <a:t>146. </a:t>
            </a:r>
            <a:r>
              <a:rPr lang="en-US" sz="900" dirty="0" err="1"/>
              <a:t>Jarde</a:t>
            </a:r>
            <a:r>
              <a:rPr lang="en-US" sz="900" dirty="0"/>
              <a:t> A, </a:t>
            </a:r>
            <a:r>
              <a:rPr lang="en-US" sz="900" dirty="0" err="1"/>
              <a:t>Morais</a:t>
            </a:r>
            <a:r>
              <a:rPr lang="en-US" sz="900" dirty="0"/>
              <a:t> M, Kingston D, et al. Neonatal Outcomes in Women With Untreated Antenatal Depression Compared With Women Without Depression: A Systematic Review and Meta-analysis. JAMA Psychiatry. 2016;73(8):826-837.</a:t>
            </a:r>
          </a:p>
          <a:p>
            <a:r>
              <a:rPr lang="en-US" sz="900" dirty="0"/>
              <a:t>147. Gentile S. Untreated depression during pregnancy: Short- and long-term effects in offspring. A systematic review. Neuroscience. 2017;342:154-166.</a:t>
            </a:r>
          </a:p>
          <a:p>
            <a:r>
              <a:rPr lang="en-US" sz="900" dirty="0"/>
              <a:t>148. Goodman SH, Rouse MH, Connell AM, et al. Maternal depression and child psychopathology: a meta-analytic review. Clin Child Fam Psychol Rev. 2011;14(1):1-27.</a:t>
            </a:r>
          </a:p>
          <a:p>
            <a:r>
              <a:rPr lang="en-US" sz="900" dirty="0"/>
              <a:t>149. Field T. Postpartum depression effects on early interactions, parenting, and safety practices: a review. Infant </a:t>
            </a:r>
            <a:r>
              <a:rPr lang="en-US" sz="900" dirty="0" err="1"/>
              <a:t>Behav</a:t>
            </a:r>
            <a:r>
              <a:rPr lang="en-US" sz="900" dirty="0"/>
              <a:t> Dev. 2010;33(1):1-6.</a:t>
            </a:r>
          </a:p>
        </p:txBody>
      </p:sp>
    </p:spTree>
    <p:extLst>
      <p:ext uri="{BB962C8B-B14F-4D97-AF65-F5344CB8AC3E}">
        <p14:creationId xmlns:p14="http://schemas.microsoft.com/office/powerpoint/2010/main" val="34981439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xfrm>
            <a:off x="854191" y="335095"/>
            <a:ext cx="10694278" cy="1332574"/>
          </a:xfrm>
          <a:solidFill>
            <a:srgbClr val="FFC000"/>
          </a:solidFill>
        </p:spPr>
        <p:txBody>
          <a:bodyPr/>
          <a:lstStyle/>
          <a:p>
            <a:pPr algn="ctr"/>
            <a:r>
              <a:rPr lang="en-MY" b="1" dirty="0"/>
              <a:t>Risk of Relapse </a:t>
            </a:r>
            <a:endParaRPr lang="en-US" b="1" dirty="0"/>
          </a:p>
        </p:txBody>
      </p:sp>
      <p:sp>
        <p:nvSpPr>
          <p:cNvPr id="6" name="Content Placeholder 5">
            <a:extLst>
              <a:ext uri="{FF2B5EF4-FFF2-40B4-BE49-F238E27FC236}">
                <a16:creationId xmlns:a16="http://schemas.microsoft.com/office/drawing/2014/main" id="{2F98DB49-F9D0-4EF4-A788-C3DD82AE81A4}"/>
              </a:ext>
            </a:extLst>
          </p:cNvPr>
          <p:cNvSpPr>
            <a:spLocks noGrp="1"/>
          </p:cNvSpPr>
          <p:nvPr>
            <p:ph idx="1"/>
          </p:nvPr>
        </p:nvSpPr>
        <p:spPr>
          <a:xfrm>
            <a:off x="1293522" y="1639774"/>
            <a:ext cx="4162097" cy="4509294"/>
          </a:xfrm>
          <a:solidFill>
            <a:schemeClr val="bg2"/>
          </a:solidFill>
        </p:spPr>
        <p:txBody>
          <a:bodyPr>
            <a:noAutofit/>
          </a:bodyPr>
          <a:lstStyle/>
          <a:p>
            <a:pPr marL="0" indent="0">
              <a:buNone/>
            </a:pPr>
            <a:endParaRPr lang="en-US" sz="3200" dirty="0"/>
          </a:p>
          <a:p>
            <a:pPr marL="0" indent="0">
              <a:buNone/>
            </a:pPr>
            <a:r>
              <a:rPr lang="en-US" sz="3200" dirty="0"/>
              <a:t>High risk of relapse when medications are discontinued from a naturalistic study of pregnant women with MDD </a:t>
            </a:r>
            <a:r>
              <a:rPr lang="en-MY" sz="1800" baseline="30000" dirty="0"/>
              <a:t>150, level III</a:t>
            </a:r>
            <a:endParaRPr lang="en-MY" sz="3200" baseline="30000" dirty="0"/>
          </a:p>
          <a:p>
            <a:pPr marL="0" indent="0">
              <a:buNone/>
            </a:pPr>
            <a:endParaRPr lang="en-MY" sz="3200"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0" y="201254"/>
            <a:ext cx="854190" cy="1293693"/>
          </a:xfrm>
          <a:prstGeom prst="rect">
            <a:avLst/>
          </a:prstGeom>
          <a:effectLst>
            <a:outerShdw blurRad="50800" dist="38100" dir="18900000" algn="bl" rotWithShape="0">
              <a:prstClr val="black">
                <a:alpha val="40000"/>
              </a:prstClr>
            </a:outerShdw>
            <a:softEdge rad="0"/>
          </a:effectLst>
        </p:spPr>
      </p:pic>
      <p:pic>
        <p:nvPicPr>
          <p:cNvPr id="2" name="Picture 1">
            <a:extLst>
              <a:ext uri="{FF2B5EF4-FFF2-40B4-BE49-F238E27FC236}">
                <a16:creationId xmlns:a16="http://schemas.microsoft.com/office/drawing/2014/main" id="{14BA0271-F96D-4ED5-8CBF-685871DDB7AB}"/>
              </a:ext>
            </a:extLst>
          </p:cNvPr>
          <p:cNvPicPr>
            <a:picLocks noChangeAspect="1"/>
          </p:cNvPicPr>
          <p:nvPr/>
        </p:nvPicPr>
        <p:blipFill>
          <a:blip r:embed="rId4"/>
          <a:stretch>
            <a:fillRect/>
          </a:stretch>
        </p:blipFill>
        <p:spPr>
          <a:xfrm>
            <a:off x="6434424" y="1801510"/>
            <a:ext cx="5114044" cy="4375453"/>
          </a:xfrm>
          <a:prstGeom prst="rect">
            <a:avLst/>
          </a:prstGeom>
        </p:spPr>
      </p:pic>
      <p:sp>
        <p:nvSpPr>
          <p:cNvPr id="3" name="TextBox 2">
            <a:extLst>
              <a:ext uri="{FF2B5EF4-FFF2-40B4-BE49-F238E27FC236}">
                <a16:creationId xmlns:a16="http://schemas.microsoft.com/office/drawing/2014/main" id="{3FEC0E43-C61A-42CF-9745-98A742FE9C01}"/>
              </a:ext>
            </a:extLst>
          </p:cNvPr>
          <p:cNvSpPr txBox="1"/>
          <p:nvPr/>
        </p:nvSpPr>
        <p:spPr>
          <a:xfrm>
            <a:off x="0" y="6334780"/>
            <a:ext cx="12192000" cy="523220"/>
          </a:xfrm>
          <a:prstGeom prst="rect">
            <a:avLst/>
          </a:prstGeom>
          <a:noFill/>
        </p:spPr>
        <p:txBody>
          <a:bodyPr wrap="square" rtlCol="0">
            <a:spAutoFit/>
          </a:bodyPr>
          <a:lstStyle/>
          <a:p>
            <a:r>
              <a:rPr lang="en-US" sz="1400" dirty="0"/>
              <a:t>150. Cohen LS, </a:t>
            </a:r>
            <a:r>
              <a:rPr lang="en-US" sz="1400" dirty="0" err="1"/>
              <a:t>Altshuler</a:t>
            </a:r>
            <a:r>
              <a:rPr lang="en-US" sz="1400" dirty="0"/>
              <a:t> LL, Harlow BL, et al. Relapse of major depression during pregnancy in women who maintain or discontinue antidepressant treatment. JAMA. </a:t>
            </a:r>
          </a:p>
          <a:p>
            <a:r>
              <a:rPr lang="en-US" sz="1400" dirty="0"/>
              <a:t>         2006;295(5):499-507.</a:t>
            </a:r>
          </a:p>
        </p:txBody>
      </p:sp>
    </p:spTree>
    <p:extLst>
      <p:ext uri="{BB962C8B-B14F-4D97-AF65-F5344CB8AC3E}">
        <p14:creationId xmlns:p14="http://schemas.microsoft.com/office/powerpoint/2010/main" val="29285840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xfrm>
            <a:off x="938275" y="421153"/>
            <a:ext cx="10580914" cy="1325563"/>
          </a:xfrm>
          <a:solidFill>
            <a:srgbClr val="FFC000"/>
          </a:solidFill>
        </p:spPr>
        <p:txBody>
          <a:bodyPr/>
          <a:lstStyle/>
          <a:p>
            <a:r>
              <a:rPr lang="en-MY" b="1" dirty="0"/>
              <a:t>	Risk Factors </a:t>
            </a:r>
            <a:r>
              <a:rPr lang="en-US" b="1" dirty="0"/>
              <a:t>for Perinatal Depression</a:t>
            </a:r>
            <a:r>
              <a:rPr lang="en-MY" b="1" dirty="0"/>
              <a:t> </a:t>
            </a:r>
            <a:endParaRPr lang="en-US" b="1" dirty="0"/>
          </a:p>
        </p:txBody>
      </p:sp>
      <p:sp>
        <p:nvSpPr>
          <p:cNvPr id="7" name="TextBox 6">
            <a:extLst>
              <a:ext uri="{FF2B5EF4-FFF2-40B4-BE49-F238E27FC236}">
                <a16:creationId xmlns:a16="http://schemas.microsoft.com/office/drawing/2014/main" id="{224D7CFC-B824-4EF7-B9AD-D438F3599F8F}"/>
              </a:ext>
            </a:extLst>
          </p:cNvPr>
          <p:cNvSpPr txBox="1"/>
          <p:nvPr/>
        </p:nvSpPr>
        <p:spPr>
          <a:xfrm>
            <a:off x="250371" y="6334780"/>
            <a:ext cx="11691257" cy="523220"/>
          </a:xfrm>
          <a:prstGeom prst="rect">
            <a:avLst/>
          </a:prstGeom>
          <a:noFill/>
        </p:spPr>
        <p:txBody>
          <a:bodyPr wrap="square" rtlCol="0">
            <a:spAutoFit/>
          </a:bodyPr>
          <a:lstStyle/>
          <a:p>
            <a:r>
              <a:rPr lang="en-US" sz="1400" dirty="0"/>
              <a:t>153. Fisher J, Cabral de Mello M, Patel V, et al. Prevalence and determinants of common perinatal mental disorders in women in low- and lower-middle-income</a:t>
            </a:r>
          </a:p>
          <a:p>
            <a:r>
              <a:rPr lang="en-US" sz="1400" dirty="0"/>
              <a:t>         countries: a systematic review. Bull World Health Organ. 2012;90(2):139g-149g.</a:t>
            </a:r>
            <a:endParaRPr kumimoji="0" lang="en-US" sz="1400" b="0" i="0" u="none" strike="noStrike" kern="1200" cap="none" spc="0" normalizeH="0" baseline="0" noProof="0" dirty="0">
              <a:ln>
                <a:noFill/>
              </a:ln>
              <a:solidFill>
                <a:srgbClr val="ED7D31">
                  <a:lumMod val="75000"/>
                </a:srgbClr>
              </a:solidFill>
              <a:effectLst/>
              <a:uLnTx/>
              <a:uFillTx/>
              <a:latin typeface="Calibri" panose="020F0502020204030204"/>
              <a:ea typeface="+mn-ea"/>
              <a:cs typeface="+mn-cs"/>
            </a:endParaRP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
        <p:nvSpPr>
          <p:cNvPr id="2" name="TextBox 1">
            <a:extLst>
              <a:ext uri="{FF2B5EF4-FFF2-40B4-BE49-F238E27FC236}">
                <a16:creationId xmlns:a16="http://schemas.microsoft.com/office/drawing/2014/main" id="{1451F3A4-E87F-41B4-8418-AD2D1BBE53B1}"/>
              </a:ext>
            </a:extLst>
          </p:cNvPr>
          <p:cNvSpPr txBox="1"/>
          <p:nvPr/>
        </p:nvSpPr>
        <p:spPr>
          <a:xfrm>
            <a:off x="1143000" y="1789421"/>
            <a:ext cx="10580914" cy="4647426"/>
          </a:xfrm>
          <a:prstGeom prst="rect">
            <a:avLst/>
          </a:prstGeom>
          <a:noFill/>
        </p:spPr>
        <p:txBody>
          <a:bodyPr wrap="square" rtlCol="0">
            <a:spAutoFit/>
          </a:bodyPr>
          <a:lstStyle/>
          <a:p>
            <a:r>
              <a:rPr lang="en-MY" sz="2800" dirty="0"/>
              <a:t>FROM A SYSTEMATIC REVIEW</a:t>
            </a:r>
            <a:r>
              <a:rPr lang="en-MY" sz="2800" baseline="30000" dirty="0"/>
              <a:t> 153, level III</a:t>
            </a:r>
            <a:endParaRPr lang="en-MY" sz="2800" dirty="0"/>
          </a:p>
          <a:p>
            <a:pPr marL="457200" indent="-457200">
              <a:buFont typeface="Arial" panose="020B0604020202020204" pitchFamily="34" charset="0"/>
              <a:buChar char="•"/>
            </a:pPr>
            <a:r>
              <a:rPr lang="en-US" sz="2400" dirty="0"/>
              <a:t>Socioeconomic disadvantage (OR range=2.1 to 13.2)</a:t>
            </a:r>
          </a:p>
          <a:p>
            <a:pPr marL="457200" indent="-457200">
              <a:buFont typeface="Arial" panose="020B0604020202020204" pitchFamily="34" charset="0"/>
              <a:buChar char="•"/>
            </a:pPr>
            <a:r>
              <a:rPr lang="en-US" sz="2400" dirty="0"/>
              <a:t>Unintended pregnancy (OR range=1.6 to 8.8)</a:t>
            </a:r>
          </a:p>
          <a:p>
            <a:pPr marL="457200" indent="-457200">
              <a:buFont typeface="Arial" panose="020B0604020202020204" pitchFamily="34" charset="0"/>
              <a:buChar char="•"/>
            </a:pPr>
            <a:r>
              <a:rPr lang="en-US" sz="2400" dirty="0"/>
              <a:t>Younger age (OR range=2.1 to 5.4)</a:t>
            </a:r>
          </a:p>
          <a:p>
            <a:pPr marL="457200" indent="-457200">
              <a:buFont typeface="Arial" panose="020B0604020202020204" pitchFamily="34" charset="0"/>
              <a:buChar char="•"/>
            </a:pPr>
            <a:r>
              <a:rPr lang="en-US" sz="2400" dirty="0"/>
              <a:t>Unmarried (OR range=3.4 to 5.8)</a:t>
            </a:r>
          </a:p>
          <a:p>
            <a:pPr marL="457200" indent="-457200">
              <a:buFont typeface="Arial" panose="020B0604020202020204" pitchFamily="34" charset="0"/>
              <a:buChar char="•"/>
            </a:pPr>
            <a:r>
              <a:rPr lang="en-US" sz="2400" dirty="0"/>
              <a:t>Lack of intimate partner empathy and support (OR range=2.0 to </a:t>
            </a:r>
            <a:r>
              <a:rPr lang="en-MY" sz="2400" dirty="0"/>
              <a:t>9.4)</a:t>
            </a:r>
          </a:p>
          <a:p>
            <a:pPr marL="457200" indent="-457200">
              <a:buFont typeface="Arial" panose="020B0604020202020204" pitchFamily="34" charset="0"/>
              <a:buChar char="•"/>
            </a:pPr>
            <a:r>
              <a:rPr lang="en-US" sz="2400" dirty="0"/>
              <a:t>Hostile in-laws (OR range=2.1 to 4.4)</a:t>
            </a:r>
          </a:p>
          <a:p>
            <a:pPr marL="457200" indent="-457200">
              <a:buFont typeface="Arial" panose="020B0604020202020204" pitchFamily="34" charset="0"/>
              <a:buChar char="•"/>
            </a:pPr>
            <a:r>
              <a:rPr lang="en-US" sz="2400" dirty="0"/>
              <a:t>Hostile in-laws (OR range=2.1 to 4.4)</a:t>
            </a:r>
          </a:p>
          <a:p>
            <a:pPr marL="457200" indent="-457200">
              <a:buFont typeface="Arial" panose="020B0604020202020204" pitchFamily="34" charset="0"/>
              <a:buChar char="•"/>
            </a:pPr>
            <a:r>
              <a:rPr lang="en-US" sz="2400" dirty="0"/>
              <a:t>Intimate partner violence (OR range=2.11 to 6.75)</a:t>
            </a:r>
          </a:p>
          <a:p>
            <a:pPr marL="457200" indent="-457200">
              <a:buFont typeface="Arial" panose="020B0604020202020204" pitchFamily="34" charset="0"/>
              <a:buChar char="•"/>
            </a:pPr>
            <a:r>
              <a:rPr lang="en-US" sz="2400" dirty="0"/>
              <a:t>Insufficient emotional and practical support (OR range=2.8 to 6.1) </a:t>
            </a:r>
          </a:p>
          <a:p>
            <a:pPr marL="457200" indent="-457200">
              <a:buFont typeface="Arial" panose="020B0604020202020204" pitchFamily="34" charset="0"/>
              <a:buChar char="•"/>
            </a:pPr>
            <a:r>
              <a:rPr lang="en-US" sz="2400" dirty="0"/>
              <a:t>History of mental health problems (OR range=5.1 to 5.6)</a:t>
            </a:r>
            <a:endParaRPr lang="en-MY" sz="2400" dirty="0"/>
          </a:p>
          <a:p>
            <a:pPr marL="285750" indent="-285750">
              <a:buFont typeface="Arial" panose="020B0604020202020204" pitchFamily="34" charset="0"/>
              <a:buChar char="•"/>
            </a:pPr>
            <a:endParaRPr lang="en-US" sz="2800" dirty="0"/>
          </a:p>
        </p:txBody>
      </p:sp>
    </p:spTree>
    <p:extLst>
      <p:ext uri="{BB962C8B-B14F-4D97-AF65-F5344CB8AC3E}">
        <p14:creationId xmlns:p14="http://schemas.microsoft.com/office/powerpoint/2010/main" val="24807345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xfrm>
            <a:off x="938274" y="365125"/>
            <a:ext cx="10644126" cy="1325563"/>
          </a:xfrm>
          <a:solidFill>
            <a:srgbClr val="FFC000"/>
          </a:solidFill>
        </p:spPr>
        <p:txBody>
          <a:bodyPr/>
          <a:lstStyle/>
          <a:p>
            <a:r>
              <a:rPr lang="en-MY" b="1" dirty="0"/>
              <a:t>  Protective Factors for Perinatal Depression</a:t>
            </a:r>
            <a:endParaRPr lang="en-US" b="1"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
        <p:nvSpPr>
          <p:cNvPr id="6" name="TextBox 5">
            <a:extLst>
              <a:ext uri="{FF2B5EF4-FFF2-40B4-BE49-F238E27FC236}">
                <a16:creationId xmlns:a16="http://schemas.microsoft.com/office/drawing/2014/main" id="{534F4365-21A2-4F59-A100-0F9E4133EA1E}"/>
              </a:ext>
            </a:extLst>
          </p:cNvPr>
          <p:cNvSpPr txBox="1"/>
          <p:nvPr/>
        </p:nvSpPr>
        <p:spPr>
          <a:xfrm>
            <a:off x="250371" y="6334780"/>
            <a:ext cx="11691257" cy="523220"/>
          </a:xfrm>
          <a:prstGeom prst="rect">
            <a:avLst/>
          </a:prstGeom>
          <a:noFill/>
        </p:spPr>
        <p:txBody>
          <a:bodyPr wrap="square" rtlCol="0">
            <a:spAutoFit/>
          </a:bodyPr>
          <a:lstStyle/>
          <a:p>
            <a:r>
              <a:rPr lang="en-US" sz="1400" dirty="0"/>
              <a:t>153. Fisher J, Cabral de Mello M, Patel V, et al. Prevalence and determinants of common perinatal mental disorders in women in low- and lower-middle-income</a:t>
            </a:r>
          </a:p>
          <a:p>
            <a:r>
              <a:rPr lang="en-US" sz="1400" dirty="0"/>
              <a:t>         countries: a systematic review. Bull World Health Organ. 2012;90(2):139g-149g.</a:t>
            </a:r>
            <a:endParaRPr kumimoji="0" lang="en-US" sz="1400" b="0" i="0" u="none" strike="noStrike" kern="1200" cap="none" spc="0" normalizeH="0" baseline="0" noProof="0" dirty="0">
              <a:ln>
                <a:noFill/>
              </a:ln>
              <a:solidFill>
                <a:srgbClr val="ED7D31">
                  <a:lumMod val="75000"/>
                </a:srgb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03249BD3-D823-44DE-AFEB-A999AD51BF6A}"/>
              </a:ext>
            </a:extLst>
          </p:cNvPr>
          <p:cNvSpPr txBox="1"/>
          <p:nvPr/>
        </p:nvSpPr>
        <p:spPr>
          <a:xfrm>
            <a:off x="598714" y="2155371"/>
            <a:ext cx="11342914" cy="3016210"/>
          </a:xfrm>
          <a:prstGeom prst="rect">
            <a:avLst/>
          </a:prstGeom>
          <a:noFill/>
        </p:spPr>
        <p:txBody>
          <a:bodyPr wrap="square" rtlCol="0">
            <a:spAutoFit/>
          </a:bodyPr>
          <a:lstStyle/>
          <a:p>
            <a:r>
              <a:rPr lang="en-MY" sz="3200" dirty="0"/>
              <a:t>From a systematic review</a:t>
            </a:r>
            <a:r>
              <a:rPr lang="en-MY" sz="3200" baseline="30000" dirty="0"/>
              <a:t>153, level III</a:t>
            </a:r>
          </a:p>
          <a:p>
            <a:pPr marL="347663" indent="-347663">
              <a:buFont typeface="Arial" panose="020B0604020202020204" pitchFamily="34" charset="0"/>
              <a:buChar char="•"/>
            </a:pPr>
            <a:r>
              <a:rPr lang="en-MY" sz="2800" baseline="30000" dirty="0"/>
              <a:t> </a:t>
            </a:r>
            <a:r>
              <a:rPr lang="en-US" sz="2800" dirty="0"/>
              <a:t>Longer education (RR=0.5, p=0.03)</a:t>
            </a:r>
            <a:endParaRPr lang="en-MY" sz="2800" dirty="0"/>
          </a:p>
          <a:p>
            <a:pPr marL="347663" indent="-347663">
              <a:buFont typeface="Arial" panose="020B0604020202020204" pitchFamily="34" charset="0"/>
              <a:buChar char="•"/>
            </a:pPr>
            <a:r>
              <a:rPr lang="en-US" sz="2800" dirty="0"/>
              <a:t>Being of the ethnic majority (OR=0.2, 95% CI 0.1 to 0.8)</a:t>
            </a:r>
          </a:p>
          <a:p>
            <a:pPr marL="347663" indent="-347663">
              <a:buFont typeface="Arial" panose="020B0604020202020204" pitchFamily="34" charset="0"/>
              <a:buChar char="•"/>
            </a:pPr>
            <a:r>
              <a:rPr lang="en-US" sz="2800" dirty="0"/>
              <a:t>Having a kind, trustworthy intimate partner (OR=0.52, 95% CI 0.30 to</a:t>
            </a:r>
            <a:r>
              <a:rPr lang="en-MY" sz="2800" dirty="0"/>
              <a:t> 0.90)</a:t>
            </a:r>
          </a:p>
          <a:p>
            <a:pPr marL="285750" indent="-285750">
              <a:buFont typeface="Arial" panose="020B0604020202020204" pitchFamily="34" charset="0"/>
              <a:buChar char="•"/>
            </a:pPr>
            <a:endParaRPr lang="en-MY" sz="2800" dirty="0"/>
          </a:p>
          <a:p>
            <a:pPr marL="285750" indent="-285750">
              <a:buFont typeface="Arial" panose="020B0604020202020204" pitchFamily="34" charset="0"/>
              <a:buChar char="•"/>
            </a:pPr>
            <a:endParaRPr lang="en-MY" sz="2800" dirty="0"/>
          </a:p>
          <a:p>
            <a:endParaRPr lang="en-US" dirty="0"/>
          </a:p>
        </p:txBody>
      </p:sp>
    </p:spTree>
    <p:extLst>
      <p:ext uri="{BB962C8B-B14F-4D97-AF65-F5344CB8AC3E}">
        <p14:creationId xmlns:p14="http://schemas.microsoft.com/office/powerpoint/2010/main" val="2523972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1377</TotalTime>
  <Words>3512</Words>
  <Application>Microsoft Office PowerPoint</Application>
  <PresentationFormat>Widescreen</PresentationFormat>
  <Paragraphs>272</Paragraphs>
  <Slides>39</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39</vt:i4>
      </vt:variant>
    </vt:vector>
  </HeadingPairs>
  <TitlesOfParts>
    <vt:vector size="45" baseType="lpstr">
      <vt:lpstr>Arial</vt:lpstr>
      <vt:lpstr>Calibri</vt:lpstr>
      <vt:lpstr>Calibri Light</vt:lpstr>
      <vt:lpstr>Courier New</vt:lpstr>
      <vt:lpstr>Office Theme</vt:lpstr>
      <vt:lpstr>1_Office Theme</vt:lpstr>
      <vt:lpstr>PowerPoint Presentation</vt:lpstr>
      <vt:lpstr> Learning Objectives</vt:lpstr>
      <vt:lpstr>Abbreviations</vt:lpstr>
      <vt:lpstr>Introduction</vt:lpstr>
      <vt:lpstr>Prevalence in Malaysia </vt:lpstr>
      <vt:lpstr> Impact of Untreated Perinatal Depression</vt:lpstr>
      <vt:lpstr>Risk of Relapse </vt:lpstr>
      <vt:lpstr> Risk Factors for Perinatal Depression </vt:lpstr>
      <vt:lpstr>  Protective Factors for Perinatal Depression</vt:lpstr>
      <vt:lpstr>    Risk Factors for Perinatal Depression </vt:lpstr>
      <vt:lpstr>To screen or not to screen?</vt:lpstr>
      <vt:lpstr>EPDS 10 item as a screening tool</vt:lpstr>
      <vt:lpstr>   Brief Screening Tools </vt:lpstr>
      <vt:lpstr>   2-stage screening</vt:lpstr>
      <vt:lpstr>   Time frame of Screening</vt:lpstr>
      <vt:lpstr> Diagnosis </vt:lpstr>
      <vt:lpstr>   Challenges in Diagnosis</vt:lpstr>
      <vt:lpstr>     Assessment</vt:lpstr>
      <vt:lpstr>   Principles of Treatment</vt:lpstr>
      <vt:lpstr>      Key Messages on Treatment</vt:lpstr>
      <vt:lpstr>          Pre-pregnancy Care (PPC)</vt:lpstr>
      <vt:lpstr>   Pre-pregnancy Care</vt:lpstr>
      <vt:lpstr>      Pre-pregnancy Care</vt:lpstr>
      <vt:lpstr> Pharmacotherapy: Antidepressants</vt:lpstr>
      <vt:lpstr>  Antidepressants in Pregnancy1</vt:lpstr>
      <vt:lpstr>  Antidepressants in Pregnancy2 </vt:lpstr>
      <vt:lpstr>PowerPoint Presentation</vt:lpstr>
      <vt:lpstr>  Antidepressants in Pregnancy3</vt:lpstr>
      <vt:lpstr>  Key Message on Antidepressant </vt:lpstr>
      <vt:lpstr>    Antidepressants in Breastfeeding1</vt:lpstr>
      <vt:lpstr> Antidepressants in Breastfeeding2</vt:lpstr>
      <vt:lpstr>  Key Message on Breastfeeding</vt:lpstr>
      <vt:lpstr>Psychosocial intervention and Psychotherapy</vt:lpstr>
      <vt:lpstr>     Electroconvulsive Therapy (ECT)</vt:lpstr>
      <vt:lpstr>      Treatment Options</vt:lpstr>
      <vt:lpstr>   Key Message on Treatment Options</vt:lpstr>
      <vt:lpstr>    Recommendation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MDD in Special Population Pregnancy and Postpartum</dc:title>
  <dc:creator>Dr Umi Adzlin Silim</dc:creator>
  <cp:lastModifiedBy>siti mohtar</cp:lastModifiedBy>
  <cp:revision>19</cp:revision>
  <cp:lastPrinted>2020-09-17T01:37:52Z</cp:lastPrinted>
  <dcterms:created xsi:type="dcterms:W3CDTF">2020-02-19T04:37:16Z</dcterms:created>
  <dcterms:modified xsi:type="dcterms:W3CDTF">2021-02-02T03:34:11Z</dcterms:modified>
</cp:coreProperties>
</file>